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6" r:id="rId1"/>
  </p:sldMasterIdLst>
  <p:sldIdLst>
    <p:sldId id="271" r:id="rId2"/>
    <p:sldId id="256" r:id="rId3"/>
    <p:sldId id="257" r:id="rId4"/>
    <p:sldId id="269" r:id="rId5"/>
    <p:sldId id="258" r:id="rId6"/>
    <p:sldId id="260" r:id="rId7"/>
    <p:sldId id="259" r:id="rId8"/>
    <p:sldId id="266" r:id="rId9"/>
    <p:sldId id="267" r:id="rId10"/>
    <p:sldId id="261" r:id="rId11"/>
    <p:sldId id="262" r:id="rId12"/>
    <p:sldId id="263" r:id="rId13"/>
    <p:sldId id="268" r:id="rId14"/>
    <p:sldId id="270" r:id="rId15"/>
    <p:sldId id="26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ACCBF9"/>
    <a:srgbClr val="2428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706" autoAdjust="0"/>
  </p:normalViewPr>
  <p:slideViewPr>
    <p:cSldViewPr snapToGrid="0">
      <p:cViewPr varScale="1">
        <p:scale>
          <a:sx n="91" d="100"/>
          <a:sy n="91" d="100"/>
        </p:scale>
        <p:origin x="341"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919390994182" userId="484eb8e14cb6fa31" providerId="LiveId" clId="{2268B782-387E-9340-9087-417B3CD9E741}"/>
    <pc:docChg chg="modSld">
      <pc:chgData name="919390994182" userId="484eb8e14cb6fa31" providerId="LiveId" clId="{2268B782-387E-9340-9087-417B3CD9E741}" dt="2025-08-26T13:28:57.636" v="14" actId="1076"/>
      <pc:docMkLst>
        <pc:docMk/>
      </pc:docMkLst>
      <pc:sldChg chg="modSp">
        <pc:chgData name="919390994182" userId="484eb8e14cb6fa31" providerId="LiveId" clId="{2268B782-387E-9340-9087-417B3CD9E741}" dt="2025-08-25T16:16:00.676" v="11" actId="115"/>
        <pc:sldMkLst>
          <pc:docMk/>
          <pc:sldMk cId="1105594492" sldId="257"/>
        </pc:sldMkLst>
      </pc:sldChg>
      <pc:sldChg chg="modSp">
        <pc:chgData name="919390994182" userId="484eb8e14cb6fa31" providerId="LiveId" clId="{2268B782-387E-9340-9087-417B3CD9E741}" dt="2025-08-24T23:23:12.907" v="10" actId="20577"/>
        <pc:sldMkLst>
          <pc:docMk/>
          <pc:sldMk cId="162893862" sldId="263"/>
        </pc:sldMkLst>
      </pc:sldChg>
      <pc:sldChg chg="modSp">
        <pc:chgData name="919390994182" userId="484eb8e14cb6fa31" providerId="LiveId" clId="{2268B782-387E-9340-9087-417B3CD9E741}" dt="2025-08-26T13:28:57.636" v="14" actId="1076"/>
        <pc:sldMkLst>
          <pc:docMk/>
          <pc:sldMk cId="924333185" sldId="270"/>
        </pc:sldMkLst>
      </pc:sldChg>
    </pc:docChg>
  </pc:docChgLst>
  <pc:docChgLst>
    <pc:chgData name="mirmustafaalir@gmail.com" userId="e4115a61952b75f0" providerId="LiveId" clId="{3967FF9E-41F0-472F-8108-821E0032C6A1}"/>
    <pc:docChg chg="modSld">
      <pc:chgData name="mirmustafaalir@gmail.com" userId="e4115a61952b75f0" providerId="LiveId" clId="{3967FF9E-41F0-472F-8108-821E0032C6A1}" dt="2025-10-15T20:57:57.994" v="0" actId="139"/>
      <pc:docMkLst>
        <pc:docMk/>
      </pc:docMkLst>
      <pc:sldChg chg="addSp">
        <pc:chgData name="mirmustafaalir@gmail.com" userId="e4115a61952b75f0" providerId="LiveId" clId="{3967FF9E-41F0-472F-8108-821E0032C6A1}" dt="2025-10-15T20:57:57.994" v="0" actId="139"/>
        <pc:sldMkLst>
          <pc:docMk/>
          <pc:sldMk cId="60314984" sldId="258"/>
        </pc:sldMkLst>
        <pc:spChg chg="add">
          <ac:chgData name="mirmustafaalir@gmail.com" userId="e4115a61952b75f0" providerId="LiveId" clId="{3967FF9E-41F0-472F-8108-821E0032C6A1}" dt="2025-10-15T20:57:57.994" v="0" actId="139"/>
          <ac:spMkLst>
            <pc:docMk/>
            <pc:sldMk cId="60314984" sldId="258"/>
            <ac:spMk id="3" creationId="{7B5216A6-30B8-3469-188E-5CF52A2BD7A3}"/>
          </ac:spMkLst>
        </pc:spChg>
      </pc:sldChg>
    </pc:docChg>
  </pc:docChgLst>
  <pc:docChgLst>
    <pc:chgData name="mirmustafaalir@gmail.com" userId="e4115a61952b75f0" providerId="LiveId" clId="{FDFC542F-1735-40AB-8406-77D5E0E6AB04}"/>
    <pc:docChg chg="undo redo custSel addSld modSld">
      <pc:chgData name="mirmustafaalir@gmail.com" userId="e4115a61952b75f0" providerId="LiveId" clId="{FDFC542F-1735-40AB-8406-77D5E0E6AB04}" dt="2025-08-27T19:06:49.186" v="715" actId="12084"/>
      <pc:docMkLst>
        <pc:docMk/>
      </pc:docMkLst>
      <pc:sldChg chg="modSp mod">
        <pc:chgData name="mirmustafaalir@gmail.com" userId="e4115a61952b75f0" providerId="LiveId" clId="{FDFC542F-1735-40AB-8406-77D5E0E6AB04}" dt="2025-08-25T18:10:29.920" v="480" actId="13822"/>
        <pc:sldMkLst>
          <pc:docMk/>
          <pc:sldMk cId="3882624473" sldId="256"/>
        </pc:sldMkLst>
      </pc:sldChg>
      <pc:sldChg chg="addSp delSp modSp mod">
        <pc:chgData name="mirmustafaalir@gmail.com" userId="e4115a61952b75f0" providerId="LiveId" clId="{FDFC542F-1735-40AB-8406-77D5E0E6AB04}" dt="2025-08-27T19:06:49.186" v="715" actId="12084"/>
        <pc:sldMkLst>
          <pc:docMk/>
          <pc:sldMk cId="1105594492" sldId="257"/>
        </pc:sldMkLst>
      </pc:sldChg>
      <pc:sldChg chg="addSp delSp modSp mod">
        <pc:chgData name="mirmustafaalir@gmail.com" userId="e4115a61952b75f0" providerId="LiveId" clId="{FDFC542F-1735-40AB-8406-77D5E0E6AB04}" dt="2025-08-25T18:07:20.903" v="471" actId="21"/>
        <pc:sldMkLst>
          <pc:docMk/>
          <pc:sldMk cId="60314984" sldId="258"/>
        </pc:sldMkLst>
      </pc:sldChg>
      <pc:sldChg chg="modSp mod">
        <pc:chgData name="mirmustafaalir@gmail.com" userId="e4115a61952b75f0" providerId="LiveId" clId="{FDFC542F-1735-40AB-8406-77D5E0E6AB04}" dt="2025-08-25T10:09:07.462" v="344" actId="114"/>
        <pc:sldMkLst>
          <pc:docMk/>
          <pc:sldMk cId="2560600449" sldId="259"/>
        </pc:sldMkLst>
      </pc:sldChg>
      <pc:sldChg chg="modSp mod">
        <pc:chgData name="mirmustafaalir@gmail.com" userId="e4115a61952b75f0" providerId="LiveId" clId="{FDFC542F-1735-40AB-8406-77D5E0E6AB04}" dt="2025-08-25T10:08:53.135" v="342" actId="114"/>
        <pc:sldMkLst>
          <pc:docMk/>
          <pc:sldMk cId="1939617048" sldId="260"/>
        </pc:sldMkLst>
      </pc:sldChg>
      <pc:sldChg chg="modSp mod">
        <pc:chgData name="mirmustafaalir@gmail.com" userId="e4115a61952b75f0" providerId="LiveId" clId="{FDFC542F-1735-40AB-8406-77D5E0E6AB04}" dt="2025-08-27T18:49:05.516" v="613" actId="207"/>
        <pc:sldMkLst>
          <pc:docMk/>
          <pc:sldMk cId="2349937270" sldId="261"/>
        </pc:sldMkLst>
      </pc:sldChg>
      <pc:sldChg chg="modSp mod">
        <pc:chgData name="mirmustafaalir@gmail.com" userId="e4115a61952b75f0" providerId="LiveId" clId="{FDFC542F-1735-40AB-8406-77D5E0E6AB04}" dt="2025-08-26T11:12:50.958" v="569" actId="17032"/>
        <pc:sldMkLst>
          <pc:docMk/>
          <pc:sldMk cId="30858816" sldId="262"/>
        </pc:sldMkLst>
      </pc:sldChg>
      <pc:sldChg chg="modSp mod">
        <pc:chgData name="mirmustafaalir@gmail.com" userId="e4115a61952b75f0" providerId="LiveId" clId="{FDFC542F-1735-40AB-8406-77D5E0E6AB04}" dt="2025-08-26T11:12:50.029" v="568" actId="17032"/>
        <pc:sldMkLst>
          <pc:docMk/>
          <pc:sldMk cId="162893862" sldId="263"/>
        </pc:sldMkLst>
      </pc:sldChg>
      <pc:sldChg chg="modSp mod">
        <pc:chgData name="mirmustafaalir@gmail.com" userId="e4115a61952b75f0" providerId="LiveId" clId="{FDFC542F-1735-40AB-8406-77D5E0E6AB04}" dt="2025-08-25T17:18:14.599" v="390" actId="255"/>
        <pc:sldMkLst>
          <pc:docMk/>
          <pc:sldMk cId="1165256836" sldId="265"/>
        </pc:sldMkLst>
      </pc:sldChg>
      <pc:sldChg chg="modSp mod">
        <pc:chgData name="mirmustafaalir@gmail.com" userId="e4115a61952b75f0" providerId="LiveId" clId="{FDFC542F-1735-40AB-8406-77D5E0E6AB04}" dt="2025-08-25T10:08:59.662" v="343" actId="114"/>
        <pc:sldMkLst>
          <pc:docMk/>
          <pc:sldMk cId="2953645882" sldId="266"/>
        </pc:sldMkLst>
      </pc:sldChg>
      <pc:sldChg chg="addSp delSp modSp mod">
        <pc:chgData name="mirmustafaalir@gmail.com" userId="e4115a61952b75f0" providerId="LiveId" clId="{FDFC542F-1735-40AB-8406-77D5E0E6AB04}" dt="2025-08-27T19:05:28.537" v="708" actId="20577"/>
        <pc:sldMkLst>
          <pc:docMk/>
          <pc:sldMk cId="3012405598" sldId="267"/>
        </pc:sldMkLst>
      </pc:sldChg>
      <pc:sldChg chg="modSp mod">
        <pc:chgData name="mirmustafaalir@gmail.com" userId="e4115a61952b75f0" providerId="LiveId" clId="{FDFC542F-1735-40AB-8406-77D5E0E6AB04}" dt="2025-08-27T18:41:58.075" v="588" actId="207"/>
        <pc:sldMkLst>
          <pc:docMk/>
          <pc:sldMk cId="122674959" sldId="268"/>
        </pc:sldMkLst>
      </pc:sldChg>
      <pc:sldChg chg="addSp delSp modSp new mod">
        <pc:chgData name="mirmustafaalir@gmail.com" userId="e4115a61952b75f0" providerId="LiveId" clId="{FDFC542F-1735-40AB-8406-77D5E0E6AB04}" dt="2025-08-26T11:10:59.189" v="563" actId="17032"/>
        <pc:sldMkLst>
          <pc:docMk/>
          <pc:sldMk cId="1782238783" sldId="269"/>
        </pc:sldMkLst>
      </pc:sldChg>
      <pc:sldChg chg="addSp delSp modSp mod">
        <pc:chgData name="mirmustafaalir@gmail.com" userId="e4115a61952b75f0" providerId="LiveId" clId="{FDFC542F-1735-40AB-8406-77D5E0E6AB04}" dt="2025-08-27T19:03:42.271" v="702" actId="2711"/>
        <pc:sldMkLst>
          <pc:docMk/>
          <pc:sldMk cId="924333185" sldId="270"/>
        </pc:sldMkLst>
      </pc:sldChg>
    </pc:docChg>
  </pc:docChgLst>
  <pc:docChgLst>
    <pc:chgData name="mirmustafaalir@gmail.com" userId="e4115a61952b75f0" providerId="LiveId" clId="{639EE450-B17D-4CD2-8306-C0E187698009}"/>
    <pc:docChg chg="custSel modSld sldOrd">
      <pc:chgData name="mirmustafaalir@gmail.com" userId="e4115a61952b75f0" providerId="LiveId" clId="{639EE450-B17D-4CD2-8306-C0E187698009}" dt="2025-10-10T20:13:51.484" v="72" actId="12100"/>
      <pc:docMkLst>
        <pc:docMk/>
      </pc:docMkLst>
      <pc:sldChg chg="modSp mod">
        <pc:chgData name="mirmustafaalir@gmail.com" userId="e4115a61952b75f0" providerId="LiveId" clId="{639EE450-B17D-4CD2-8306-C0E187698009}" dt="2025-10-10T19:56:29.895" v="5" actId="207"/>
        <pc:sldMkLst>
          <pc:docMk/>
          <pc:sldMk cId="3882624473" sldId="256"/>
        </pc:sldMkLst>
        <pc:spChg chg="mod">
          <ac:chgData name="mirmustafaalir@gmail.com" userId="e4115a61952b75f0" providerId="LiveId" clId="{639EE450-B17D-4CD2-8306-C0E187698009}" dt="2025-10-10T19:56:29.895" v="5" actId="207"/>
          <ac:spMkLst>
            <pc:docMk/>
            <pc:sldMk cId="3882624473" sldId="256"/>
            <ac:spMk id="2" creationId="{5E00FE29-9310-7109-6D1B-0FC155577CB2}"/>
          </ac:spMkLst>
        </pc:spChg>
      </pc:sldChg>
      <pc:sldChg chg="modSp mod">
        <pc:chgData name="mirmustafaalir@gmail.com" userId="e4115a61952b75f0" providerId="LiveId" clId="{639EE450-B17D-4CD2-8306-C0E187698009}" dt="2025-10-10T19:56:35.677" v="6" actId="207"/>
        <pc:sldMkLst>
          <pc:docMk/>
          <pc:sldMk cId="1105594492" sldId="257"/>
        </pc:sldMkLst>
        <pc:spChg chg="mod">
          <ac:chgData name="mirmustafaalir@gmail.com" userId="e4115a61952b75f0" providerId="LiveId" clId="{639EE450-B17D-4CD2-8306-C0E187698009}" dt="2025-10-10T19:56:35.677" v="6" actId="207"/>
          <ac:spMkLst>
            <pc:docMk/>
            <pc:sldMk cId="1105594492" sldId="257"/>
            <ac:spMk id="2" creationId="{00309CCD-9539-E89D-476E-4DC5A933586D}"/>
          </ac:spMkLst>
        </pc:spChg>
      </pc:sldChg>
      <pc:sldChg chg="modSp mod">
        <pc:chgData name="mirmustafaalir@gmail.com" userId="e4115a61952b75f0" providerId="LiveId" clId="{639EE450-B17D-4CD2-8306-C0E187698009}" dt="2025-10-10T20:09:33.371" v="68" actId="12100"/>
        <pc:sldMkLst>
          <pc:docMk/>
          <pc:sldMk cId="60314984" sldId="258"/>
        </pc:sldMkLst>
        <pc:spChg chg="mod">
          <ac:chgData name="mirmustafaalir@gmail.com" userId="e4115a61952b75f0" providerId="LiveId" clId="{639EE450-B17D-4CD2-8306-C0E187698009}" dt="2025-10-10T19:56:45.771" v="8" actId="207"/>
          <ac:spMkLst>
            <pc:docMk/>
            <pc:sldMk cId="60314984" sldId="258"/>
            <ac:spMk id="2" creationId="{1396E950-24BF-9D4C-A667-52C1402F87DC}"/>
          </ac:spMkLst>
        </pc:spChg>
        <pc:graphicFrameChg chg="mod">
          <ac:chgData name="mirmustafaalir@gmail.com" userId="e4115a61952b75f0" providerId="LiveId" clId="{639EE450-B17D-4CD2-8306-C0E187698009}" dt="2025-10-10T20:09:33.371" v="68" actId="12100"/>
          <ac:graphicFrameMkLst>
            <pc:docMk/>
            <pc:sldMk cId="60314984" sldId="258"/>
            <ac:graphicFrameMk id="4" creationId="{279AF403-38CC-26B5-4AEB-933B7EC53538}"/>
          </ac:graphicFrameMkLst>
        </pc:graphicFrameChg>
      </pc:sldChg>
      <pc:sldChg chg="modSp mod ord">
        <pc:chgData name="mirmustafaalir@gmail.com" userId="e4115a61952b75f0" providerId="LiveId" clId="{639EE450-B17D-4CD2-8306-C0E187698009}" dt="2025-10-10T20:09:21.705" v="67" actId="12100"/>
        <pc:sldMkLst>
          <pc:docMk/>
          <pc:sldMk cId="2560600449" sldId="259"/>
        </pc:sldMkLst>
        <pc:spChg chg="mod">
          <ac:chgData name="mirmustafaalir@gmail.com" userId="e4115a61952b75f0" providerId="LiveId" clId="{639EE450-B17D-4CD2-8306-C0E187698009}" dt="2025-10-10T19:57:05.872" v="10" actId="207"/>
          <ac:spMkLst>
            <pc:docMk/>
            <pc:sldMk cId="2560600449" sldId="259"/>
            <ac:spMk id="2" creationId="{80E0E1B7-7E3B-5CB7-D65B-EEAE7FF3A4AF}"/>
          </ac:spMkLst>
        </pc:spChg>
        <pc:graphicFrameChg chg="mod">
          <ac:chgData name="mirmustafaalir@gmail.com" userId="e4115a61952b75f0" providerId="LiveId" clId="{639EE450-B17D-4CD2-8306-C0E187698009}" dt="2025-10-10T20:09:21.705" v="67" actId="12100"/>
          <ac:graphicFrameMkLst>
            <pc:docMk/>
            <pc:sldMk cId="2560600449" sldId="259"/>
            <ac:graphicFrameMk id="4" creationId="{506B86B6-C744-F93A-6617-158C49A4B17F}"/>
          </ac:graphicFrameMkLst>
        </pc:graphicFrameChg>
      </pc:sldChg>
      <pc:sldChg chg="modSp mod">
        <pc:chgData name="mirmustafaalir@gmail.com" userId="e4115a61952b75f0" providerId="LiveId" clId="{639EE450-B17D-4CD2-8306-C0E187698009}" dt="2025-10-10T19:56:52.628" v="9" actId="207"/>
        <pc:sldMkLst>
          <pc:docMk/>
          <pc:sldMk cId="1939617048" sldId="260"/>
        </pc:sldMkLst>
        <pc:spChg chg="mod">
          <ac:chgData name="mirmustafaalir@gmail.com" userId="e4115a61952b75f0" providerId="LiveId" clId="{639EE450-B17D-4CD2-8306-C0E187698009}" dt="2025-10-10T19:56:52.628" v="9" actId="207"/>
          <ac:spMkLst>
            <pc:docMk/>
            <pc:sldMk cId="1939617048" sldId="260"/>
            <ac:spMk id="2" creationId="{8B216C43-17F1-7734-2CEF-2B710F1A3362}"/>
          </ac:spMkLst>
        </pc:spChg>
      </pc:sldChg>
      <pc:sldChg chg="modSp mod">
        <pc:chgData name="mirmustafaalir@gmail.com" userId="e4115a61952b75f0" providerId="LiveId" clId="{639EE450-B17D-4CD2-8306-C0E187698009}" dt="2025-10-10T19:57:21.801" v="12" actId="207"/>
        <pc:sldMkLst>
          <pc:docMk/>
          <pc:sldMk cId="2349937270" sldId="261"/>
        </pc:sldMkLst>
        <pc:spChg chg="mod">
          <ac:chgData name="mirmustafaalir@gmail.com" userId="e4115a61952b75f0" providerId="LiveId" clId="{639EE450-B17D-4CD2-8306-C0E187698009}" dt="2025-10-10T19:57:21.801" v="12" actId="207"/>
          <ac:spMkLst>
            <pc:docMk/>
            <pc:sldMk cId="2349937270" sldId="261"/>
            <ac:spMk id="2" creationId="{36683EBE-1FF0-4CC8-CB18-D7B5A12F616C}"/>
          </ac:spMkLst>
        </pc:spChg>
      </pc:sldChg>
      <pc:sldChg chg="modSp mod">
        <pc:chgData name="mirmustafaalir@gmail.com" userId="e4115a61952b75f0" providerId="LiveId" clId="{639EE450-B17D-4CD2-8306-C0E187698009}" dt="2025-10-10T20:07:08.361" v="61" actId="1440"/>
        <pc:sldMkLst>
          <pc:docMk/>
          <pc:sldMk cId="30858816" sldId="262"/>
        </pc:sldMkLst>
        <pc:spChg chg="mod">
          <ac:chgData name="mirmustafaalir@gmail.com" userId="e4115a61952b75f0" providerId="LiveId" clId="{639EE450-B17D-4CD2-8306-C0E187698009}" dt="2025-10-10T19:57:27.787" v="13" actId="207"/>
          <ac:spMkLst>
            <pc:docMk/>
            <pc:sldMk cId="30858816" sldId="262"/>
            <ac:spMk id="2" creationId="{3FED35B4-841F-A9DD-E021-0E81DF9680AF}"/>
          </ac:spMkLst>
        </pc:spChg>
        <pc:picChg chg="mod">
          <ac:chgData name="mirmustafaalir@gmail.com" userId="e4115a61952b75f0" providerId="LiveId" clId="{639EE450-B17D-4CD2-8306-C0E187698009}" dt="2025-10-10T20:07:08.361" v="61" actId="1440"/>
          <ac:picMkLst>
            <pc:docMk/>
            <pc:sldMk cId="30858816" sldId="262"/>
            <ac:picMk id="5" creationId="{A655F443-0F80-B6B9-3293-E090D7B24CB8}"/>
          </ac:picMkLst>
        </pc:picChg>
        <pc:picChg chg="mod">
          <ac:chgData name="mirmustafaalir@gmail.com" userId="e4115a61952b75f0" providerId="LiveId" clId="{639EE450-B17D-4CD2-8306-C0E187698009}" dt="2025-10-10T20:07:02.010" v="60" actId="1440"/>
          <ac:picMkLst>
            <pc:docMk/>
            <pc:sldMk cId="30858816" sldId="262"/>
            <ac:picMk id="7" creationId="{27C953DA-8F73-F945-53A5-E8C51C82D4A9}"/>
          </ac:picMkLst>
        </pc:picChg>
      </pc:sldChg>
      <pc:sldChg chg="modSp mod">
        <pc:chgData name="mirmustafaalir@gmail.com" userId="e4115a61952b75f0" providerId="LiveId" clId="{639EE450-B17D-4CD2-8306-C0E187698009}" dt="2025-10-10T20:06:54.486" v="59" actId="1440"/>
        <pc:sldMkLst>
          <pc:docMk/>
          <pc:sldMk cId="162893862" sldId="263"/>
        </pc:sldMkLst>
        <pc:picChg chg="mod">
          <ac:chgData name="mirmustafaalir@gmail.com" userId="e4115a61952b75f0" providerId="LiveId" clId="{639EE450-B17D-4CD2-8306-C0E187698009}" dt="2025-10-10T20:06:46.484" v="58" actId="1440"/>
          <ac:picMkLst>
            <pc:docMk/>
            <pc:sldMk cId="162893862" sldId="263"/>
            <ac:picMk id="5" creationId="{8764AB1C-4175-315D-22D8-50C5E16156A2}"/>
          </ac:picMkLst>
        </pc:picChg>
        <pc:picChg chg="mod">
          <ac:chgData name="mirmustafaalir@gmail.com" userId="e4115a61952b75f0" providerId="LiveId" clId="{639EE450-B17D-4CD2-8306-C0E187698009}" dt="2025-10-10T20:06:54.486" v="59" actId="1440"/>
          <ac:picMkLst>
            <pc:docMk/>
            <pc:sldMk cId="162893862" sldId="263"/>
            <ac:picMk id="7" creationId="{E2B9B7FF-743B-58D9-FE08-39C3611B7D5F}"/>
          </ac:picMkLst>
        </pc:picChg>
      </pc:sldChg>
      <pc:sldChg chg="addSp delSp modSp mod">
        <pc:chgData name="mirmustafaalir@gmail.com" userId="e4115a61952b75f0" providerId="LiveId" clId="{639EE450-B17D-4CD2-8306-C0E187698009}" dt="2025-10-10T20:06:17.134" v="57" actId="14100"/>
        <pc:sldMkLst>
          <pc:docMk/>
          <pc:sldMk cId="1165256836" sldId="265"/>
        </pc:sldMkLst>
        <pc:spChg chg="mod">
          <ac:chgData name="mirmustafaalir@gmail.com" userId="e4115a61952b75f0" providerId="LiveId" clId="{639EE450-B17D-4CD2-8306-C0E187698009}" dt="2025-10-10T19:59:43.001" v="25" actId="207"/>
          <ac:spMkLst>
            <pc:docMk/>
            <pc:sldMk cId="1165256836" sldId="265"/>
            <ac:spMk id="2" creationId="{3E7FCCC8-A5B2-9962-CC77-6114B007E958}"/>
          </ac:spMkLst>
        </pc:spChg>
        <pc:spChg chg="mod">
          <ac:chgData name="mirmustafaalir@gmail.com" userId="e4115a61952b75f0" providerId="LiveId" clId="{639EE450-B17D-4CD2-8306-C0E187698009}" dt="2025-10-10T20:00:06.151" v="28" actId="1076"/>
          <ac:spMkLst>
            <pc:docMk/>
            <pc:sldMk cId="1165256836" sldId="265"/>
            <ac:spMk id="3" creationId="{E5449842-FBC1-26D0-B555-A6BE175896BA}"/>
          </ac:spMkLst>
        </pc:spChg>
        <pc:picChg chg="add mod ord">
          <ac:chgData name="mirmustafaalir@gmail.com" userId="e4115a61952b75f0" providerId="LiveId" clId="{639EE450-B17D-4CD2-8306-C0E187698009}" dt="2025-10-10T20:06:17.134" v="57" actId="14100"/>
          <ac:picMkLst>
            <pc:docMk/>
            <pc:sldMk cId="1165256836" sldId="265"/>
            <ac:picMk id="11" creationId="{E4970CCA-CF70-96A0-9883-4202DBC88A5B}"/>
          </ac:picMkLst>
        </pc:picChg>
      </pc:sldChg>
      <pc:sldChg chg="modSp">
        <pc:chgData name="mirmustafaalir@gmail.com" userId="e4115a61952b75f0" providerId="LiveId" clId="{639EE450-B17D-4CD2-8306-C0E187698009}" dt="2025-10-10T20:09:14.904" v="66" actId="12100"/>
        <pc:sldMkLst>
          <pc:docMk/>
          <pc:sldMk cId="2953645882" sldId="266"/>
        </pc:sldMkLst>
        <pc:graphicFrameChg chg="mod">
          <ac:chgData name="mirmustafaalir@gmail.com" userId="e4115a61952b75f0" providerId="LiveId" clId="{639EE450-B17D-4CD2-8306-C0E187698009}" dt="2025-10-10T20:09:14.904" v="66" actId="12100"/>
          <ac:graphicFrameMkLst>
            <pc:docMk/>
            <pc:sldMk cId="2953645882" sldId="266"/>
            <ac:graphicFrameMk id="5" creationId="{2242AB25-8047-0701-72DE-AA4A95B1D8D9}"/>
          </ac:graphicFrameMkLst>
        </pc:graphicFrameChg>
      </pc:sldChg>
      <pc:sldChg chg="modSp mod">
        <pc:chgData name="mirmustafaalir@gmail.com" userId="e4115a61952b75f0" providerId="LiveId" clId="{639EE450-B17D-4CD2-8306-C0E187698009}" dt="2025-10-10T20:13:51.484" v="72" actId="12100"/>
        <pc:sldMkLst>
          <pc:docMk/>
          <pc:sldMk cId="3012405598" sldId="267"/>
        </pc:sldMkLst>
        <pc:spChg chg="mod">
          <ac:chgData name="mirmustafaalir@gmail.com" userId="e4115a61952b75f0" providerId="LiveId" clId="{639EE450-B17D-4CD2-8306-C0E187698009}" dt="2025-10-10T19:57:16.091" v="11" actId="207"/>
          <ac:spMkLst>
            <pc:docMk/>
            <pc:sldMk cId="3012405598" sldId="267"/>
            <ac:spMk id="2" creationId="{74220268-DF30-A66A-D9C2-F33F12AAACB4}"/>
          </ac:spMkLst>
        </pc:spChg>
        <pc:graphicFrameChg chg="mod">
          <ac:chgData name="mirmustafaalir@gmail.com" userId="e4115a61952b75f0" providerId="LiveId" clId="{639EE450-B17D-4CD2-8306-C0E187698009}" dt="2025-10-10T20:13:51.484" v="72" actId="12100"/>
          <ac:graphicFrameMkLst>
            <pc:docMk/>
            <pc:sldMk cId="3012405598" sldId="267"/>
            <ac:graphicFrameMk id="5" creationId="{8180D8E4-45F9-BE74-9617-C0E170DA320B}"/>
          </ac:graphicFrameMkLst>
        </pc:graphicFrameChg>
        <pc:picChg chg="mod">
          <ac:chgData name="mirmustafaalir@gmail.com" userId="e4115a61952b75f0" providerId="LiveId" clId="{639EE450-B17D-4CD2-8306-C0E187698009}" dt="2025-10-10T20:07:22.111" v="62" actId="1440"/>
          <ac:picMkLst>
            <pc:docMk/>
            <pc:sldMk cId="3012405598" sldId="267"/>
            <ac:picMk id="7" creationId="{0836E21E-C4E5-8A8F-E772-7C0C66A46217}"/>
          </ac:picMkLst>
        </pc:picChg>
      </pc:sldChg>
      <pc:sldChg chg="modSp mod">
        <pc:chgData name="mirmustafaalir@gmail.com" userId="e4115a61952b75f0" providerId="LiveId" clId="{639EE450-B17D-4CD2-8306-C0E187698009}" dt="2025-10-10T19:57:36.592" v="14" actId="207"/>
        <pc:sldMkLst>
          <pc:docMk/>
          <pc:sldMk cId="122674959" sldId="268"/>
        </pc:sldMkLst>
        <pc:spChg chg="mod">
          <ac:chgData name="mirmustafaalir@gmail.com" userId="e4115a61952b75f0" providerId="LiveId" clId="{639EE450-B17D-4CD2-8306-C0E187698009}" dt="2025-10-10T19:57:36.592" v="14" actId="207"/>
          <ac:spMkLst>
            <pc:docMk/>
            <pc:sldMk cId="122674959" sldId="268"/>
            <ac:spMk id="2" creationId="{CDACE113-B82E-8615-6912-EB2C9C0AC5B0}"/>
          </ac:spMkLst>
        </pc:spChg>
      </pc:sldChg>
      <pc:sldChg chg="modSp mod">
        <pc:chgData name="mirmustafaalir@gmail.com" userId="e4115a61952b75f0" providerId="LiveId" clId="{639EE450-B17D-4CD2-8306-C0E187698009}" dt="2025-10-10T19:56:40.195" v="7" actId="207"/>
        <pc:sldMkLst>
          <pc:docMk/>
          <pc:sldMk cId="1782238783" sldId="269"/>
        </pc:sldMkLst>
        <pc:spChg chg="mod">
          <ac:chgData name="mirmustafaalir@gmail.com" userId="e4115a61952b75f0" providerId="LiveId" clId="{639EE450-B17D-4CD2-8306-C0E187698009}" dt="2025-10-10T19:56:40.195" v="7" actId="207"/>
          <ac:spMkLst>
            <pc:docMk/>
            <pc:sldMk cId="1782238783" sldId="269"/>
            <ac:spMk id="2" creationId="{39A92E63-6BC0-10D2-A59C-98DABC57D9D0}"/>
          </ac:spMkLst>
        </pc:spChg>
      </pc:sldChg>
      <pc:sldChg chg="modSp mod">
        <pc:chgData name="mirmustafaalir@gmail.com" userId="e4115a61952b75f0" providerId="LiveId" clId="{639EE450-B17D-4CD2-8306-C0E187698009}" dt="2025-10-10T19:57:42.989" v="15" actId="207"/>
        <pc:sldMkLst>
          <pc:docMk/>
          <pc:sldMk cId="924333185" sldId="270"/>
        </pc:sldMkLst>
        <pc:spChg chg="mod">
          <ac:chgData name="mirmustafaalir@gmail.com" userId="e4115a61952b75f0" providerId="LiveId" clId="{639EE450-B17D-4CD2-8306-C0E187698009}" dt="2025-10-10T19:57:42.989" v="15" actId="207"/>
          <ac:spMkLst>
            <pc:docMk/>
            <pc:sldMk cId="924333185" sldId="270"/>
            <ac:spMk id="2" creationId="{E7E3FA9B-3421-567D-3A82-DE1422B5CC6B}"/>
          </ac:spMkLst>
        </pc:spChg>
      </pc:sldChg>
      <pc:sldChg chg="modSp mod">
        <pc:chgData name="mirmustafaalir@gmail.com" userId="e4115a61952b75f0" providerId="LiveId" clId="{639EE450-B17D-4CD2-8306-C0E187698009}" dt="2025-10-10T20:11:31.829" v="69" actId="208"/>
        <pc:sldMkLst>
          <pc:docMk/>
          <pc:sldMk cId="4152637829" sldId="271"/>
        </pc:sldMkLst>
        <pc:spChg chg="mod">
          <ac:chgData name="mirmustafaalir@gmail.com" userId="e4115a61952b75f0" providerId="LiveId" clId="{639EE450-B17D-4CD2-8306-C0E187698009}" dt="2025-10-10T19:58:09.903" v="19" actId="2711"/>
          <ac:spMkLst>
            <pc:docMk/>
            <pc:sldMk cId="4152637829" sldId="271"/>
            <ac:spMk id="2" creationId="{66F4C7AA-5E0F-E544-BD27-D55232A85E63}"/>
          </ac:spMkLst>
        </pc:spChg>
        <pc:picChg chg="mod">
          <ac:chgData name="mirmustafaalir@gmail.com" userId="e4115a61952b75f0" providerId="LiveId" clId="{639EE450-B17D-4CD2-8306-C0E187698009}" dt="2025-10-10T20:11:31.829" v="69" actId="208"/>
          <ac:picMkLst>
            <pc:docMk/>
            <pc:sldMk cId="4152637829" sldId="271"/>
            <ac:picMk id="11" creationId="{297D1A20-6FFE-A1F3-3CAA-9405112FDBC7}"/>
          </ac:picMkLst>
        </pc:picChg>
      </pc:sld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image" Target="../media/image14.jpeg"/><Relationship Id="rId4" Type="http://schemas.openxmlformats.org/officeDocument/2006/relationships/image" Target="../media/image17.jpeg"/></Relationships>
</file>

<file path=ppt/diagrams/_rels/data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 Id="rId4" Type="http://schemas.openxmlformats.org/officeDocument/2006/relationships/image" Target="../media/image21.jpeg"/></Relationships>
</file>

<file path=ppt/diagrams/_rels/data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image" Target="../media/image22.png"/><Relationship Id="rId5" Type="http://schemas.openxmlformats.org/officeDocument/2006/relationships/image" Target="../media/image26.jpeg"/><Relationship Id="rId4" Type="http://schemas.openxmlformats.org/officeDocument/2006/relationships/image" Target="../media/image25.png"/></Relationships>
</file>

<file path=ppt/diagrams/_rels/data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 Id="rId4" Type="http://schemas.openxmlformats.org/officeDocument/2006/relationships/image" Target="../media/image35.jpeg"/></Relationships>
</file>

<file path=ppt/diagrams/_rels/drawing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image" Target="../media/image14.jpeg"/><Relationship Id="rId4" Type="http://schemas.openxmlformats.org/officeDocument/2006/relationships/image" Target="../media/image17.jpeg"/></Relationships>
</file>

<file path=ppt/diagrams/_rels/drawing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 Id="rId4" Type="http://schemas.openxmlformats.org/officeDocument/2006/relationships/image" Target="../media/image21.jpeg"/></Relationships>
</file>

<file path=ppt/diagrams/_rels/drawing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image" Target="../media/image22.png"/><Relationship Id="rId5" Type="http://schemas.openxmlformats.org/officeDocument/2006/relationships/image" Target="../media/image26.jpeg"/><Relationship Id="rId4" Type="http://schemas.openxmlformats.org/officeDocument/2006/relationships/image" Target="../media/image25.png"/></Relationships>
</file>

<file path=ppt/diagrams/_rels/drawing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 Id="rId4" Type="http://schemas.openxmlformats.org/officeDocument/2006/relationships/image" Target="../media/image35.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324861-DD93-45EB-9006-7A954B3EEADD}" type="doc">
      <dgm:prSet loTypeId="urn:diagrams.loki3.com/VaryingWidthList" loCatId="list" qsTypeId="urn:microsoft.com/office/officeart/2005/8/quickstyle/simple2" qsCatId="simple" csTypeId="urn:microsoft.com/office/officeart/2005/8/colors/accent0_3" csCatId="mainScheme" phldr="1"/>
      <dgm:spPr/>
      <dgm:t>
        <a:bodyPr/>
        <a:lstStyle/>
        <a:p>
          <a:endParaRPr lang="en-IN"/>
        </a:p>
      </dgm:t>
    </dgm:pt>
    <dgm:pt modelId="{586DF38B-DBC4-4A41-A907-E2C7BFD2D383}">
      <dgm:prSet phldrT="[Text]" custT="1"/>
      <dgm:spPr/>
      <dgm:t>
        <a:bodyPr/>
        <a:lstStyle/>
        <a:p>
          <a:r>
            <a:rPr lang="en-US" sz="2000" dirty="0">
              <a:latin typeface="Algerian" panose="04020705040A02060702" pitchFamily="82" charset="0"/>
            </a:rPr>
            <a:t>New Science College is a junior and degree college located in Ameerpet, Hyderabad. It was established in 1970 and offers undergraduate courses in science, commerce, and management</a:t>
          </a:r>
          <a:r>
            <a:rPr lang="en-US" sz="2100" dirty="0"/>
            <a:t>.</a:t>
          </a:r>
          <a:endParaRPr lang="en-IN" sz="2100" dirty="0"/>
        </a:p>
      </dgm:t>
    </dgm:pt>
    <dgm:pt modelId="{55102E9D-BAB8-40C4-992D-B432987C2D74}" type="parTrans" cxnId="{C0528F4C-9396-46F0-B73A-1F70ACFA4E04}">
      <dgm:prSet/>
      <dgm:spPr/>
      <dgm:t>
        <a:bodyPr/>
        <a:lstStyle/>
        <a:p>
          <a:endParaRPr lang="en-IN"/>
        </a:p>
      </dgm:t>
    </dgm:pt>
    <dgm:pt modelId="{B4CB15CF-819B-416B-8C48-78ABCA13A249}" type="sibTrans" cxnId="{C0528F4C-9396-46F0-B73A-1F70ACFA4E04}">
      <dgm:prSet/>
      <dgm:spPr/>
      <dgm:t>
        <a:bodyPr/>
        <a:lstStyle/>
        <a:p>
          <a:endParaRPr lang="en-IN"/>
        </a:p>
      </dgm:t>
    </dgm:pt>
    <dgm:pt modelId="{A12FE6D3-1E96-4A7B-ACC7-C85E6E18F4D3}" type="pres">
      <dgm:prSet presAssocID="{5E324861-DD93-45EB-9006-7A954B3EEADD}" presName="Name0" presStyleCnt="0">
        <dgm:presLayoutVars>
          <dgm:resizeHandles/>
        </dgm:presLayoutVars>
      </dgm:prSet>
      <dgm:spPr/>
    </dgm:pt>
    <dgm:pt modelId="{7BBBF2AD-8710-41AE-85A4-B0203CA3E62D}" type="pres">
      <dgm:prSet presAssocID="{586DF38B-DBC4-4A41-A907-E2C7BFD2D383}" presName="text" presStyleLbl="node1" presStyleIdx="0" presStyleCnt="1" custScaleY="100196">
        <dgm:presLayoutVars>
          <dgm:bulletEnabled val="1"/>
        </dgm:presLayoutVars>
      </dgm:prSet>
      <dgm:spPr/>
    </dgm:pt>
  </dgm:ptLst>
  <dgm:cxnLst>
    <dgm:cxn modelId="{2961A747-EBED-4E49-8C8E-7E2D1B46295D}" type="presOf" srcId="{5E324861-DD93-45EB-9006-7A954B3EEADD}" destId="{A12FE6D3-1E96-4A7B-ACC7-C85E6E18F4D3}" srcOrd="0" destOrd="0" presId="urn:diagrams.loki3.com/VaryingWidthList"/>
    <dgm:cxn modelId="{C0528F4C-9396-46F0-B73A-1F70ACFA4E04}" srcId="{5E324861-DD93-45EB-9006-7A954B3EEADD}" destId="{586DF38B-DBC4-4A41-A907-E2C7BFD2D383}" srcOrd="0" destOrd="0" parTransId="{55102E9D-BAB8-40C4-992D-B432987C2D74}" sibTransId="{B4CB15CF-819B-416B-8C48-78ABCA13A249}"/>
    <dgm:cxn modelId="{640B1495-160E-4E43-A0F8-8EE3421BB03C}" type="presOf" srcId="{586DF38B-DBC4-4A41-A907-E2C7BFD2D383}" destId="{7BBBF2AD-8710-41AE-85A4-B0203CA3E62D}" srcOrd="0" destOrd="0" presId="urn:diagrams.loki3.com/VaryingWidthList"/>
    <dgm:cxn modelId="{90342B2E-5CED-44E4-BF31-5F30F3F2ABA6}" type="presParOf" srcId="{A12FE6D3-1E96-4A7B-ACC7-C85E6E18F4D3}" destId="{7BBBF2AD-8710-41AE-85A4-B0203CA3E62D}" srcOrd="0" destOrd="0" presId="urn:diagrams.loki3.com/VaryingWidth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8106BBE-BDF9-4F72-938B-447A214E6E7A}" type="doc">
      <dgm:prSet loTypeId="urn:microsoft.com/office/officeart/2008/layout/LinedList" loCatId="list" qsTypeId="urn:microsoft.com/office/officeart/2005/8/quickstyle/3d2" qsCatId="3D" csTypeId="urn:microsoft.com/office/officeart/2005/8/colors/accent1_2" csCatId="accent1"/>
      <dgm:spPr/>
      <dgm:t>
        <a:bodyPr/>
        <a:lstStyle/>
        <a:p>
          <a:endParaRPr lang="en-IN"/>
        </a:p>
      </dgm:t>
    </dgm:pt>
    <dgm:pt modelId="{A267CBCF-4891-4863-9970-72C6325093A7}">
      <dgm:prSet/>
      <dgm:spPr/>
      <dgm:t>
        <a:bodyPr/>
        <a:lstStyle/>
        <a:p>
          <a:r>
            <a:rPr lang="en-US">
              <a:latin typeface="Arial Black" panose="020B0A04020102020204" pitchFamily="34" charset="0"/>
            </a:rPr>
            <a:t>Q1. What is the duration of the BCA course?</a:t>
          </a:r>
          <a:endParaRPr lang="en-IN">
            <a:latin typeface="Arial Black" panose="020B0A04020102020204" pitchFamily="34" charset="0"/>
          </a:endParaRPr>
        </a:p>
      </dgm:t>
    </dgm:pt>
    <dgm:pt modelId="{60CCA8C8-0BC6-42C6-BC04-2DAB41930A09}" type="parTrans" cxnId="{D6CB0CF9-C698-481C-A582-F3019A7F8C03}">
      <dgm:prSet/>
      <dgm:spPr/>
      <dgm:t>
        <a:bodyPr/>
        <a:lstStyle/>
        <a:p>
          <a:endParaRPr lang="en-IN"/>
        </a:p>
      </dgm:t>
    </dgm:pt>
    <dgm:pt modelId="{65D2A7B4-75D9-4E99-9737-4DA865F3BB2F}" type="sibTrans" cxnId="{D6CB0CF9-C698-481C-A582-F3019A7F8C03}">
      <dgm:prSet/>
      <dgm:spPr/>
      <dgm:t>
        <a:bodyPr/>
        <a:lstStyle/>
        <a:p>
          <a:endParaRPr lang="en-IN"/>
        </a:p>
      </dgm:t>
    </dgm:pt>
    <dgm:pt modelId="{BE4837B5-B692-4C04-BAB6-8A60A8D6A6FB}">
      <dgm:prSet/>
      <dgm:spPr/>
      <dgm:t>
        <a:bodyPr/>
        <a:lstStyle/>
        <a:p>
          <a:r>
            <a:rPr lang="en-US">
              <a:latin typeface="Arial Black" panose="020B0A04020102020204" pitchFamily="34" charset="0"/>
            </a:rPr>
            <a:t>Q2. When was the BCA program first introduced in India?</a:t>
          </a:r>
          <a:endParaRPr lang="en-IN">
            <a:latin typeface="Arial Black" panose="020B0A04020102020204" pitchFamily="34" charset="0"/>
          </a:endParaRPr>
        </a:p>
      </dgm:t>
    </dgm:pt>
    <dgm:pt modelId="{FD74273D-99DF-438D-BCDF-E4B682EA9A59}" type="parTrans" cxnId="{7D745C4D-1D33-493A-9B02-E0779433C8EE}">
      <dgm:prSet/>
      <dgm:spPr/>
      <dgm:t>
        <a:bodyPr/>
        <a:lstStyle/>
        <a:p>
          <a:endParaRPr lang="en-IN"/>
        </a:p>
      </dgm:t>
    </dgm:pt>
    <dgm:pt modelId="{30BAF0A0-F539-4299-8378-BAE530E71F9B}" type="sibTrans" cxnId="{7D745C4D-1D33-493A-9B02-E0779433C8EE}">
      <dgm:prSet/>
      <dgm:spPr/>
      <dgm:t>
        <a:bodyPr/>
        <a:lstStyle/>
        <a:p>
          <a:endParaRPr lang="en-IN"/>
        </a:p>
      </dgm:t>
    </dgm:pt>
    <dgm:pt modelId="{A7A40939-28BC-492E-9764-FB63644E3010}">
      <dgm:prSet/>
      <dgm:spPr/>
      <dgm:t>
        <a:bodyPr/>
        <a:lstStyle/>
        <a:p>
          <a:r>
            <a:rPr lang="en-US">
              <a:latin typeface="Arial Black" panose="020B0A04020102020204" pitchFamily="34" charset="0"/>
            </a:rPr>
            <a:t>Q3. Which university was the first to implement BCA And which year?</a:t>
          </a:r>
          <a:endParaRPr lang="en-IN">
            <a:latin typeface="Arial Black" panose="020B0A04020102020204" pitchFamily="34" charset="0"/>
          </a:endParaRPr>
        </a:p>
      </dgm:t>
    </dgm:pt>
    <dgm:pt modelId="{25A5D0E4-B7D6-458B-AA5A-D1403F8A5875}" type="parTrans" cxnId="{99EC1130-785C-41E5-834F-C0677DD215B8}">
      <dgm:prSet/>
      <dgm:spPr/>
      <dgm:t>
        <a:bodyPr/>
        <a:lstStyle/>
        <a:p>
          <a:endParaRPr lang="en-IN"/>
        </a:p>
      </dgm:t>
    </dgm:pt>
    <dgm:pt modelId="{0016F878-BBC9-4373-AA7C-EFEE5C1A1E75}" type="sibTrans" cxnId="{99EC1130-785C-41E5-834F-C0677DD215B8}">
      <dgm:prSet/>
      <dgm:spPr/>
      <dgm:t>
        <a:bodyPr/>
        <a:lstStyle/>
        <a:p>
          <a:endParaRPr lang="en-IN"/>
        </a:p>
      </dgm:t>
    </dgm:pt>
    <dgm:pt modelId="{3DC13779-366B-4A8D-9E1D-260889E5527D}">
      <dgm:prSet/>
      <dgm:spPr/>
      <dgm:t>
        <a:bodyPr/>
        <a:lstStyle/>
        <a:p>
          <a:r>
            <a:rPr lang="en-US">
              <a:latin typeface="Arial Black" panose="020B0A04020102020204" pitchFamily="34" charset="0"/>
            </a:rPr>
            <a:t>Q4. What are the core subjects taught in BCA?</a:t>
          </a:r>
          <a:endParaRPr lang="en-IN">
            <a:latin typeface="Arial Black" panose="020B0A04020102020204" pitchFamily="34" charset="0"/>
          </a:endParaRPr>
        </a:p>
      </dgm:t>
    </dgm:pt>
    <dgm:pt modelId="{3E7964EE-DC4E-4798-9538-2A09956AB8FD}" type="parTrans" cxnId="{9D7A1CB3-E6AA-4635-BDA1-F4C48409ED7F}">
      <dgm:prSet/>
      <dgm:spPr/>
      <dgm:t>
        <a:bodyPr/>
        <a:lstStyle/>
        <a:p>
          <a:endParaRPr lang="en-IN"/>
        </a:p>
      </dgm:t>
    </dgm:pt>
    <dgm:pt modelId="{3F6ED209-9407-4DE8-9ACA-3E5226CA2EF4}" type="sibTrans" cxnId="{9D7A1CB3-E6AA-4635-BDA1-F4C48409ED7F}">
      <dgm:prSet/>
      <dgm:spPr/>
      <dgm:t>
        <a:bodyPr/>
        <a:lstStyle/>
        <a:p>
          <a:endParaRPr lang="en-IN"/>
        </a:p>
      </dgm:t>
    </dgm:pt>
    <dgm:pt modelId="{07E6B749-CD5A-46AA-B9D4-15B2CF8D7FE8}">
      <dgm:prSet/>
      <dgm:spPr/>
      <dgm:t>
        <a:bodyPr/>
        <a:lstStyle/>
        <a:p>
          <a:r>
            <a:rPr lang="en-US">
              <a:latin typeface="Arial Black" panose="020B0A04020102020204" pitchFamily="34" charset="0"/>
            </a:rPr>
            <a:t>Q5. What are the career opportunities after BCA?</a:t>
          </a:r>
          <a:endParaRPr lang="en-IN">
            <a:latin typeface="Arial Black" panose="020B0A04020102020204" pitchFamily="34" charset="0"/>
          </a:endParaRPr>
        </a:p>
      </dgm:t>
    </dgm:pt>
    <dgm:pt modelId="{F038C442-779A-4E59-9ACC-A908C2CC8754}" type="parTrans" cxnId="{187E6F3D-89CE-48D9-83DD-9BE8B93990EE}">
      <dgm:prSet/>
      <dgm:spPr/>
      <dgm:t>
        <a:bodyPr/>
        <a:lstStyle/>
        <a:p>
          <a:endParaRPr lang="en-IN"/>
        </a:p>
      </dgm:t>
    </dgm:pt>
    <dgm:pt modelId="{FE1A731F-566F-4D78-A0B9-4B97AD4C98ED}" type="sibTrans" cxnId="{187E6F3D-89CE-48D9-83DD-9BE8B93990EE}">
      <dgm:prSet/>
      <dgm:spPr/>
      <dgm:t>
        <a:bodyPr/>
        <a:lstStyle/>
        <a:p>
          <a:endParaRPr lang="en-IN"/>
        </a:p>
      </dgm:t>
    </dgm:pt>
    <dgm:pt modelId="{A6C93ABE-C470-422E-9C59-15610C99AD98}">
      <dgm:prSet/>
      <dgm:spPr/>
      <dgm:t>
        <a:bodyPr/>
        <a:lstStyle/>
        <a:p>
          <a:r>
            <a:rPr lang="en-US">
              <a:latin typeface="Arial Black" panose="020B0A04020102020204" pitchFamily="34" charset="0"/>
            </a:rPr>
            <a:t>Q6. What higher studies can be pursued after BCA?</a:t>
          </a:r>
          <a:endParaRPr lang="en-IN">
            <a:latin typeface="Arial Black" panose="020B0A04020102020204" pitchFamily="34" charset="0"/>
          </a:endParaRPr>
        </a:p>
      </dgm:t>
    </dgm:pt>
    <dgm:pt modelId="{389A184F-BBA2-4D82-B2C6-CA07315AB571}" type="parTrans" cxnId="{CD74BC18-DAFA-4FBB-8BEC-73F64DA9CF43}">
      <dgm:prSet/>
      <dgm:spPr/>
      <dgm:t>
        <a:bodyPr/>
        <a:lstStyle/>
        <a:p>
          <a:endParaRPr lang="en-IN"/>
        </a:p>
      </dgm:t>
    </dgm:pt>
    <dgm:pt modelId="{FF2D9A77-6182-4273-B55C-A1A11F3F41E5}" type="sibTrans" cxnId="{CD74BC18-DAFA-4FBB-8BEC-73F64DA9CF43}">
      <dgm:prSet/>
      <dgm:spPr/>
      <dgm:t>
        <a:bodyPr/>
        <a:lstStyle/>
        <a:p>
          <a:endParaRPr lang="en-IN"/>
        </a:p>
      </dgm:t>
    </dgm:pt>
    <dgm:pt modelId="{19A70865-6350-4AB6-B423-CDDD54245A75}" type="pres">
      <dgm:prSet presAssocID="{A8106BBE-BDF9-4F72-938B-447A214E6E7A}" presName="vert0" presStyleCnt="0">
        <dgm:presLayoutVars>
          <dgm:dir/>
          <dgm:animOne val="branch"/>
          <dgm:animLvl val="lvl"/>
        </dgm:presLayoutVars>
      </dgm:prSet>
      <dgm:spPr/>
    </dgm:pt>
    <dgm:pt modelId="{3C1376F7-24FA-4426-B3B1-E15F030314F4}" type="pres">
      <dgm:prSet presAssocID="{A267CBCF-4891-4863-9970-72C6325093A7}" presName="thickLine" presStyleLbl="alignNode1" presStyleIdx="0" presStyleCnt="6"/>
      <dgm:spPr/>
    </dgm:pt>
    <dgm:pt modelId="{B85BFACD-2E63-4D75-B68B-947B7BE5440C}" type="pres">
      <dgm:prSet presAssocID="{A267CBCF-4891-4863-9970-72C6325093A7}" presName="horz1" presStyleCnt="0"/>
      <dgm:spPr/>
    </dgm:pt>
    <dgm:pt modelId="{FCFD3EE5-C857-4C75-B181-5C4064431FED}" type="pres">
      <dgm:prSet presAssocID="{A267CBCF-4891-4863-9970-72C6325093A7}" presName="tx1" presStyleLbl="revTx" presStyleIdx="0" presStyleCnt="6"/>
      <dgm:spPr/>
    </dgm:pt>
    <dgm:pt modelId="{D962D0E1-1272-43F2-A0B4-43C24CEC7B58}" type="pres">
      <dgm:prSet presAssocID="{A267CBCF-4891-4863-9970-72C6325093A7}" presName="vert1" presStyleCnt="0"/>
      <dgm:spPr/>
    </dgm:pt>
    <dgm:pt modelId="{0DAA9743-E7E6-4B45-8344-9B60A2194BE8}" type="pres">
      <dgm:prSet presAssocID="{BE4837B5-B692-4C04-BAB6-8A60A8D6A6FB}" presName="thickLine" presStyleLbl="alignNode1" presStyleIdx="1" presStyleCnt="6"/>
      <dgm:spPr/>
    </dgm:pt>
    <dgm:pt modelId="{82260F53-46BC-4E80-98AD-46FD04899FB3}" type="pres">
      <dgm:prSet presAssocID="{BE4837B5-B692-4C04-BAB6-8A60A8D6A6FB}" presName="horz1" presStyleCnt="0"/>
      <dgm:spPr/>
    </dgm:pt>
    <dgm:pt modelId="{CAA055AD-81F5-449A-9746-6F82D03DE634}" type="pres">
      <dgm:prSet presAssocID="{BE4837B5-B692-4C04-BAB6-8A60A8D6A6FB}" presName="tx1" presStyleLbl="revTx" presStyleIdx="1" presStyleCnt="6"/>
      <dgm:spPr/>
    </dgm:pt>
    <dgm:pt modelId="{15471C86-D657-4415-8C2F-134ACEA12B6D}" type="pres">
      <dgm:prSet presAssocID="{BE4837B5-B692-4C04-BAB6-8A60A8D6A6FB}" presName="vert1" presStyleCnt="0"/>
      <dgm:spPr/>
    </dgm:pt>
    <dgm:pt modelId="{CAE93720-D91E-4274-82DA-BA6E3BB4488C}" type="pres">
      <dgm:prSet presAssocID="{A7A40939-28BC-492E-9764-FB63644E3010}" presName="thickLine" presStyleLbl="alignNode1" presStyleIdx="2" presStyleCnt="6"/>
      <dgm:spPr/>
    </dgm:pt>
    <dgm:pt modelId="{7C2A5032-1842-46FF-9956-31D3813DF01D}" type="pres">
      <dgm:prSet presAssocID="{A7A40939-28BC-492E-9764-FB63644E3010}" presName="horz1" presStyleCnt="0"/>
      <dgm:spPr/>
    </dgm:pt>
    <dgm:pt modelId="{22FDDE28-E211-41BE-83CE-ABE911C9272B}" type="pres">
      <dgm:prSet presAssocID="{A7A40939-28BC-492E-9764-FB63644E3010}" presName="tx1" presStyleLbl="revTx" presStyleIdx="2" presStyleCnt="6"/>
      <dgm:spPr/>
    </dgm:pt>
    <dgm:pt modelId="{9E40A557-E725-45E8-9596-FE982040D18D}" type="pres">
      <dgm:prSet presAssocID="{A7A40939-28BC-492E-9764-FB63644E3010}" presName="vert1" presStyleCnt="0"/>
      <dgm:spPr/>
    </dgm:pt>
    <dgm:pt modelId="{E078EB8A-A80B-4DA9-BC18-482F38F05717}" type="pres">
      <dgm:prSet presAssocID="{3DC13779-366B-4A8D-9E1D-260889E5527D}" presName="thickLine" presStyleLbl="alignNode1" presStyleIdx="3" presStyleCnt="6"/>
      <dgm:spPr/>
    </dgm:pt>
    <dgm:pt modelId="{C38A118E-E83B-44D7-890D-2C0591BFF7DB}" type="pres">
      <dgm:prSet presAssocID="{3DC13779-366B-4A8D-9E1D-260889E5527D}" presName="horz1" presStyleCnt="0"/>
      <dgm:spPr/>
    </dgm:pt>
    <dgm:pt modelId="{28D35D44-21E7-493C-88DE-8FE5D2B7C56E}" type="pres">
      <dgm:prSet presAssocID="{3DC13779-366B-4A8D-9E1D-260889E5527D}" presName="tx1" presStyleLbl="revTx" presStyleIdx="3" presStyleCnt="6"/>
      <dgm:spPr/>
    </dgm:pt>
    <dgm:pt modelId="{F375F2BC-6FA5-4E5B-B7E4-80DBE0A17AD3}" type="pres">
      <dgm:prSet presAssocID="{3DC13779-366B-4A8D-9E1D-260889E5527D}" presName="vert1" presStyleCnt="0"/>
      <dgm:spPr/>
    </dgm:pt>
    <dgm:pt modelId="{1CF783D2-E4D6-4FCA-83A3-D525EEC8EE65}" type="pres">
      <dgm:prSet presAssocID="{07E6B749-CD5A-46AA-B9D4-15B2CF8D7FE8}" presName="thickLine" presStyleLbl="alignNode1" presStyleIdx="4" presStyleCnt="6"/>
      <dgm:spPr/>
    </dgm:pt>
    <dgm:pt modelId="{DD3FFA67-FFED-47AB-B9F8-790B8C612643}" type="pres">
      <dgm:prSet presAssocID="{07E6B749-CD5A-46AA-B9D4-15B2CF8D7FE8}" presName="horz1" presStyleCnt="0"/>
      <dgm:spPr/>
    </dgm:pt>
    <dgm:pt modelId="{C54DADE4-943D-49AB-B3C7-4EADA1500FCE}" type="pres">
      <dgm:prSet presAssocID="{07E6B749-CD5A-46AA-B9D4-15B2CF8D7FE8}" presName="tx1" presStyleLbl="revTx" presStyleIdx="4" presStyleCnt="6"/>
      <dgm:spPr/>
    </dgm:pt>
    <dgm:pt modelId="{6B792038-DB84-4C5D-BD17-92F705BDB01F}" type="pres">
      <dgm:prSet presAssocID="{07E6B749-CD5A-46AA-B9D4-15B2CF8D7FE8}" presName="vert1" presStyleCnt="0"/>
      <dgm:spPr/>
    </dgm:pt>
    <dgm:pt modelId="{2135657C-CD92-48B4-8006-01360CFECCED}" type="pres">
      <dgm:prSet presAssocID="{A6C93ABE-C470-422E-9C59-15610C99AD98}" presName="thickLine" presStyleLbl="alignNode1" presStyleIdx="5" presStyleCnt="6"/>
      <dgm:spPr/>
    </dgm:pt>
    <dgm:pt modelId="{7A7C1389-CA74-4B3E-8038-24EBC9C61525}" type="pres">
      <dgm:prSet presAssocID="{A6C93ABE-C470-422E-9C59-15610C99AD98}" presName="horz1" presStyleCnt="0"/>
      <dgm:spPr/>
    </dgm:pt>
    <dgm:pt modelId="{94BCEA3E-5879-4E3D-BDF0-4229A1955981}" type="pres">
      <dgm:prSet presAssocID="{A6C93ABE-C470-422E-9C59-15610C99AD98}" presName="tx1" presStyleLbl="revTx" presStyleIdx="5" presStyleCnt="6"/>
      <dgm:spPr/>
    </dgm:pt>
    <dgm:pt modelId="{E2DDA231-96D1-4139-A097-694DE094DCD5}" type="pres">
      <dgm:prSet presAssocID="{A6C93ABE-C470-422E-9C59-15610C99AD98}" presName="vert1" presStyleCnt="0"/>
      <dgm:spPr/>
    </dgm:pt>
  </dgm:ptLst>
  <dgm:cxnLst>
    <dgm:cxn modelId="{E47C000A-8E5D-4D3C-AAE1-37F0945C98FB}" type="presOf" srcId="{A7A40939-28BC-492E-9764-FB63644E3010}" destId="{22FDDE28-E211-41BE-83CE-ABE911C9272B}" srcOrd="0" destOrd="0" presId="urn:microsoft.com/office/officeart/2008/layout/LinedList"/>
    <dgm:cxn modelId="{FF0C9810-EDE1-41B7-9D07-A05FD70CD734}" type="presOf" srcId="{3DC13779-366B-4A8D-9E1D-260889E5527D}" destId="{28D35D44-21E7-493C-88DE-8FE5D2B7C56E}" srcOrd="0" destOrd="0" presId="urn:microsoft.com/office/officeart/2008/layout/LinedList"/>
    <dgm:cxn modelId="{CD74BC18-DAFA-4FBB-8BEC-73F64DA9CF43}" srcId="{A8106BBE-BDF9-4F72-938B-447A214E6E7A}" destId="{A6C93ABE-C470-422E-9C59-15610C99AD98}" srcOrd="5" destOrd="0" parTransId="{389A184F-BBA2-4D82-B2C6-CA07315AB571}" sibTransId="{FF2D9A77-6182-4273-B55C-A1A11F3F41E5}"/>
    <dgm:cxn modelId="{99EC1130-785C-41E5-834F-C0677DD215B8}" srcId="{A8106BBE-BDF9-4F72-938B-447A214E6E7A}" destId="{A7A40939-28BC-492E-9764-FB63644E3010}" srcOrd="2" destOrd="0" parTransId="{25A5D0E4-B7D6-458B-AA5A-D1403F8A5875}" sibTransId="{0016F878-BBC9-4373-AA7C-EFEE5C1A1E75}"/>
    <dgm:cxn modelId="{187E6F3D-89CE-48D9-83DD-9BE8B93990EE}" srcId="{A8106BBE-BDF9-4F72-938B-447A214E6E7A}" destId="{07E6B749-CD5A-46AA-B9D4-15B2CF8D7FE8}" srcOrd="4" destOrd="0" parTransId="{F038C442-779A-4E59-9ACC-A908C2CC8754}" sibTransId="{FE1A731F-566F-4D78-A0B9-4B97AD4C98ED}"/>
    <dgm:cxn modelId="{27EECB6B-FBB5-4A7B-9A03-A2FABD756AA7}" type="presOf" srcId="{07E6B749-CD5A-46AA-B9D4-15B2CF8D7FE8}" destId="{C54DADE4-943D-49AB-B3C7-4EADA1500FCE}" srcOrd="0" destOrd="0" presId="urn:microsoft.com/office/officeart/2008/layout/LinedList"/>
    <dgm:cxn modelId="{7D745C4D-1D33-493A-9B02-E0779433C8EE}" srcId="{A8106BBE-BDF9-4F72-938B-447A214E6E7A}" destId="{BE4837B5-B692-4C04-BAB6-8A60A8D6A6FB}" srcOrd="1" destOrd="0" parTransId="{FD74273D-99DF-438D-BCDF-E4B682EA9A59}" sibTransId="{30BAF0A0-F539-4299-8378-BAE530E71F9B}"/>
    <dgm:cxn modelId="{234C20A8-D688-42BD-8D19-644141FCF3C9}" type="presOf" srcId="{BE4837B5-B692-4C04-BAB6-8A60A8D6A6FB}" destId="{CAA055AD-81F5-449A-9746-6F82D03DE634}" srcOrd="0" destOrd="0" presId="urn:microsoft.com/office/officeart/2008/layout/LinedList"/>
    <dgm:cxn modelId="{9D7A1CB3-E6AA-4635-BDA1-F4C48409ED7F}" srcId="{A8106BBE-BDF9-4F72-938B-447A214E6E7A}" destId="{3DC13779-366B-4A8D-9E1D-260889E5527D}" srcOrd="3" destOrd="0" parTransId="{3E7964EE-DC4E-4798-9538-2A09956AB8FD}" sibTransId="{3F6ED209-9407-4DE8-9ACA-3E5226CA2EF4}"/>
    <dgm:cxn modelId="{468D5DC4-1531-47BB-A1CA-D52195FD6364}" type="presOf" srcId="{A6C93ABE-C470-422E-9C59-15610C99AD98}" destId="{94BCEA3E-5879-4E3D-BDF0-4229A1955981}" srcOrd="0" destOrd="0" presId="urn:microsoft.com/office/officeart/2008/layout/LinedList"/>
    <dgm:cxn modelId="{E69A54E4-39D1-40B5-8A1D-7EF8AB6264E4}" type="presOf" srcId="{A267CBCF-4891-4863-9970-72C6325093A7}" destId="{FCFD3EE5-C857-4C75-B181-5C4064431FED}" srcOrd="0" destOrd="0" presId="urn:microsoft.com/office/officeart/2008/layout/LinedList"/>
    <dgm:cxn modelId="{78231DF2-2DF8-4198-83CB-4B5B545B1B2B}" type="presOf" srcId="{A8106BBE-BDF9-4F72-938B-447A214E6E7A}" destId="{19A70865-6350-4AB6-B423-CDDD54245A75}" srcOrd="0" destOrd="0" presId="urn:microsoft.com/office/officeart/2008/layout/LinedList"/>
    <dgm:cxn modelId="{D6CB0CF9-C698-481C-A582-F3019A7F8C03}" srcId="{A8106BBE-BDF9-4F72-938B-447A214E6E7A}" destId="{A267CBCF-4891-4863-9970-72C6325093A7}" srcOrd="0" destOrd="0" parTransId="{60CCA8C8-0BC6-42C6-BC04-2DAB41930A09}" sibTransId="{65D2A7B4-75D9-4E99-9737-4DA865F3BB2F}"/>
    <dgm:cxn modelId="{A7A009F5-9C18-4205-985A-B81443FEAF99}" type="presParOf" srcId="{19A70865-6350-4AB6-B423-CDDD54245A75}" destId="{3C1376F7-24FA-4426-B3B1-E15F030314F4}" srcOrd="0" destOrd="0" presId="urn:microsoft.com/office/officeart/2008/layout/LinedList"/>
    <dgm:cxn modelId="{DD6D7BE0-3335-4B2C-8F9E-30B02F318993}" type="presParOf" srcId="{19A70865-6350-4AB6-B423-CDDD54245A75}" destId="{B85BFACD-2E63-4D75-B68B-947B7BE5440C}" srcOrd="1" destOrd="0" presId="urn:microsoft.com/office/officeart/2008/layout/LinedList"/>
    <dgm:cxn modelId="{4AD48C19-746A-4C68-91A0-22082E3C8044}" type="presParOf" srcId="{B85BFACD-2E63-4D75-B68B-947B7BE5440C}" destId="{FCFD3EE5-C857-4C75-B181-5C4064431FED}" srcOrd="0" destOrd="0" presId="urn:microsoft.com/office/officeart/2008/layout/LinedList"/>
    <dgm:cxn modelId="{67E5411E-7331-44A2-BF68-19951C408F2B}" type="presParOf" srcId="{B85BFACD-2E63-4D75-B68B-947B7BE5440C}" destId="{D962D0E1-1272-43F2-A0B4-43C24CEC7B58}" srcOrd="1" destOrd="0" presId="urn:microsoft.com/office/officeart/2008/layout/LinedList"/>
    <dgm:cxn modelId="{B8627CFC-2986-4A82-8A81-E00854E0478C}" type="presParOf" srcId="{19A70865-6350-4AB6-B423-CDDD54245A75}" destId="{0DAA9743-E7E6-4B45-8344-9B60A2194BE8}" srcOrd="2" destOrd="0" presId="urn:microsoft.com/office/officeart/2008/layout/LinedList"/>
    <dgm:cxn modelId="{25096DC6-FF66-4B7B-AD1A-A6EC51FBE0E9}" type="presParOf" srcId="{19A70865-6350-4AB6-B423-CDDD54245A75}" destId="{82260F53-46BC-4E80-98AD-46FD04899FB3}" srcOrd="3" destOrd="0" presId="urn:microsoft.com/office/officeart/2008/layout/LinedList"/>
    <dgm:cxn modelId="{ECE47968-F294-431A-ACCB-79B9C55B6927}" type="presParOf" srcId="{82260F53-46BC-4E80-98AD-46FD04899FB3}" destId="{CAA055AD-81F5-449A-9746-6F82D03DE634}" srcOrd="0" destOrd="0" presId="urn:microsoft.com/office/officeart/2008/layout/LinedList"/>
    <dgm:cxn modelId="{8D43D1A0-3777-4A34-A3E9-A8585CB5E94C}" type="presParOf" srcId="{82260F53-46BC-4E80-98AD-46FD04899FB3}" destId="{15471C86-D657-4415-8C2F-134ACEA12B6D}" srcOrd="1" destOrd="0" presId="urn:microsoft.com/office/officeart/2008/layout/LinedList"/>
    <dgm:cxn modelId="{3324F013-662C-44C2-B51B-94464AE04F68}" type="presParOf" srcId="{19A70865-6350-4AB6-B423-CDDD54245A75}" destId="{CAE93720-D91E-4274-82DA-BA6E3BB4488C}" srcOrd="4" destOrd="0" presId="urn:microsoft.com/office/officeart/2008/layout/LinedList"/>
    <dgm:cxn modelId="{A8C540BC-8873-4A02-95E3-C092EE0181CE}" type="presParOf" srcId="{19A70865-6350-4AB6-B423-CDDD54245A75}" destId="{7C2A5032-1842-46FF-9956-31D3813DF01D}" srcOrd="5" destOrd="0" presId="urn:microsoft.com/office/officeart/2008/layout/LinedList"/>
    <dgm:cxn modelId="{DD70852B-A007-4289-B963-56A3C9AE8B66}" type="presParOf" srcId="{7C2A5032-1842-46FF-9956-31D3813DF01D}" destId="{22FDDE28-E211-41BE-83CE-ABE911C9272B}" srcOrd="0" destOrd="0" presId="urn:microsoft.com/office/officeart/2008/layout/LinedList"/>
    <dgm:cxn modelId="{3CDDF94C-49C5-4D8D-850B-3F9DABB29BD6}" type="presParOf" srcId="{7C2A5032-1842-46FF-9956-31D3813DF01D}" destId="{9E40A557-E725-45E8-9596-FE982040D18D}" srcOrd="1" destOrd="0" presId="urn:microsoft.com/office/officeart/2008/layout/LinedList"/>
    <dgm:cxn modelId="{3A72053A-BCA8-4FE6-BE67-C7AC3FD4490D}" type="presParOf" srcId="{19A70865-6350-4AB6-B423-CDDD54245A75}" destId="{E078EB8A-A80B-4DA9-BC18-482F38F05717}" srcOrd="6" destOrd="0" presId="urn:microsoft.com/office/officeart/2008/layout/LinedList"/>
    <dgm:cxn modelId="{8F283337-2F5A-4405-AB91-80AEB12DBF13}" type="presParOf" srcId="{19A70865-6350-4AB6-B423-CDDD54245A75}" destId="{C38A118E-E83B-44D7-890D-2C0591BFF7DB}" srcOrd="7" destOrd="0" presId="urn:microsoft.com/office/officeart/2008/layout/LinedList"/>
    <dgm:cxn modelId="{1F34CA6B-0909-4FA8-9E04-A88C78CB2079}" type="presParOf" srcId="{C38A118E-E83B-44D7-890D-2C0591BFF7DB}" destId="{28D35D44-21E7-493C-88DE-8FE5D2B7C56E}" srcOrd="0" destOrd="0" presId="urn:microsoft.com/office/officeart/2008/layout/LinedList"/>
    <dgm:cxn modelId="{BEC778AE-9BA4-4B2D-A5E8-285EC2354F51}" type="presParOf" srcId="{C38A118E-E83B-44D7-890D-2C0591BFF7DB}" destId="{F375F2BC-6FA5-4E5B-B7E4-80DBE0A17AD3}" srcOrd="1" destOrd="0" presId="urn:microsoft.com/office/officeart/2008/layout/LinedList"/>
    <dgm:cxn modelId="{0AB6D481-A0AF-4948-A04A-270F2AEAFBD3}" type="presParOf" srcId="{19A70865-6350-4AB6-B423-CDDD54245A75}" destId="{1CF783D2-E4D6-4FCA-83A3-D525EEC8EE65}" srcOrd="8" destOrd="0" presId="urn:microsoft.com/office/officeart/2008/layout/LinedList"/>
    <dgm:cxn modelId="{3026768E-B9A2-4E5B-A547-CCBDFB963943}" type="presParOf" srcId="{19A70865-6350-4AB6-B423-CDDD54245A75}" destId="{DD3FFA67-FFED-47AB-B9F8-790B8C612643}" srcOrd="9" destOrd="0" presId="urn:microsoft.com/office/officeart/2008/layout/LinedList"/>
    <dgm:cxn modelId="{E2223097-2EBF-4979-8840-EF492735CA25}" type="presParOf" srcId="{DD3FFA67-FFED-47AB-B9F8-790B8C612643}" destId="{C54DADE4-943D-49AB-B3C7-4EADA1500FCE}" srcOrd="0" destOrd="0" presId="urn:microsoft.com/office/officeart/2008/layout/LinedList"/>
    <dgm:cxn modelId="{9BB67558-12D4-4473-9D82-A08EAC19A939}" type="presParOf" srcId="{DD3FFA67-FFED-47AB-B9F8-790B8C612643}" destId="{6B792038-DB84-4C5D-BD17-92F705BDB01F}" srcOrd="1" destOrd="0" presId="urn:microsoft.com/office/officeart/2008/layout/LinedList"/>
    <dgm:cxn modelId="{27830D59-FC0D-442F-A657-17EA2B2C3A7A}" type="presParOf" srcId="{19A70865-6350-4AB6-B423-CDDD54245A75}" destId="{2135657C-CD92-48B4-8006-01360CFECCED}" srcOrd="10" destOrd="0" presId="urn:microsoft.com/office/officeart/2008/layout/LinedList"/>
    <dgm:cxn modelId="{4A39B49E-3E2E-46F3-98F8-A6B6C6CA0B75}" type="presParOf" srcId="{19A70865-6350-4AB6-B423-CDDD54245A75}" destId="{7A7C1389-CA74-4B3E-8038-24EBC9C61525}" srcOrd="11" destOrd="0" presId="urn:microsoft.com/office/officeart/2008/layout/LinedList"/>
    <dgm:cxn modelId="{80F9C9E7-3141-4016-AA2B-AFEFF0036C2F}" type="presParOf" srcId="{7A7C1389-CA74-4B3E-8038-24EBC9C61525}" destId="{94BCEA3E-5879-4E3D-BDF0-4229A1955981}" srcOrd="0" destOrd="0" presId="urn:microsoft.com/office/officeart/2008/layout/LinedList"/>
    <dgm:cxn modelId="{5E13AEB4-1B02-41D6-B6C5-0952C17779B9}" type="presParOf" srcId="{7A7C1389-CA74-4B3E-8038-24EBC9C61525}" destId="{E2DDA231-96D1-4139-A097-694DE094DCD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D15392-F484-4607-BCD7-46844871E009}" type="doc">
      <dgm:prSet loTypeId="urn:microsoft.com/office/officeart/2008/layout/LinedList" loCatId="list" qsTypeId="urn:microsoft.com/office/officeart/2005/8/quickstyle/3d2" qsCatId="3D" csTypeId="urn:microsoft.com/office/officeart/2005/8/colors/accent1_2" csCatId="accent1" phldr="1"/>
      <dgm:spPr/>
      <dgm:t>
        <a:bodyPr/>
        <a:lstStyle/>
        <a:p>
          <a:endParaRPr lang="en-IN"/>
        </a:p>
      </dgm:t>
    </dgm:pt>
    <dgm:pt modelId="{7EB368D0-5157-4985-A3BB-77E02511045F}">
      <dgm:prSet/>
      <dgm:spPr/>
      <dgm:t>
        <a:bodyPr/>
        <a:lstStyle/>
        <a:p>
          <a:r>
            <a:rPr lang="en-US" dirty="0">
              <a:latin typeface="Algerian" panose="04020705040A02060702" pitchFamily="82" charset="0"/>
            </a:rPr>
            <a:t>The Bachelor of Computer Applications (BCA) is a 3-year undergraduate degree program in computer science and information technology. It was introduced in India during the 1990s to meet the growing demand for IT professionals, with the University of Pune being one of the first to launch it in 1999. The course focuses on programming, software development, databases, and networking, providing students with both theoretical knowledge and practical skills. BCA prepares graduates for careers in the IT industry as well as higher studies like MCA, MBA, or M.Sc. in Computer Science</a:t>
          </a:r>
          <a:r>
            <a:rPr lang="en-US" dirty="0">
              <a:latin typeface="Bahnschrift SemiBold Condensed" panose="020B0502040204020203" pitchFamily="34" charset="0"/>
            </a:rPr>
            <a:t>.</a:t>
          </a:r>
          <a:endParaRPr lang="en-IN" dirty="0">
            <a:latin typeface="Bahnschrift SemiBold Condensed" panose="020B0502040204020203" pitchFamily="34" charset="0"/>
          </a:endParaRPr>
        </a:p>
      </dgm:t>
    </dgm:pt>
    <dgm:pt modelId="{6FC4843D-55E8-4FA1-9DEB-1944A748998E}" type="parTrans" cxnId="{3D788F5A-E7F0-41FB-8431-FF649010602C}">
      <dgm:prSet/>
      <dgm:spPr/>
      <dgm:t>
        <a:bodyPr/>
        <a:lstStyle/>
        <a:p>
          <a:endParaRPr lang="en-IN"/>
        </a:p>
      </dgm:t>
    </dgm:pt>
    <dgm:pt modelId="{5E7C35C2-4C8B-4C08-A84B-9485DE6549CC}" type="sibTrans" cxnId="{3D788F5A-E7F0-41FB-8431-FF649010602C}">
      <dgm:prSet/>
      <dgm:spPr/>
      <dgm:t>
        <a:bodyPr/>
        <a:lstStyle/>
        <a:p>
          <a:endParaRPr lang="en-IN"/>
        </a:p>
      </dgm:t>
    </dgm:pt>
    <dgm:pt modelId="{B4B4EDA7-CEE8-4AEB-AFDC-C9F6897AEDAE}" type="pres">
      <dgm:prSet presAssocID="{69D15392-F484-4607-BCD7-46844871E009}" presName="vert0" presStyleCnt="0">
        <dgm:presLayoutVars>
          <dgm:dir/>
          <dgm:animOne val="branch"/>
          <dgm:animLvl val="lvl"/>
        </dgm:presLayoutVars>
      </dgm:prSet>
      <dgm:spPr/>
    </dgm:pt>
    <dgm:pt modelId="{CD0C6144-C1B3-452B-B576-E6C4A8409119}" type="pres">
      <dgm:prSet presAssocID="{7EB368D0-5157-4985-A3BB-77E02511045F}" presName="thickLine" presStyleLbl="alignNode1" presStyleIdx="0" presStyleCnt="1"/>
      <dgm:spPr/>
    </dgm:pt>
    <dgm:pt modelId="{49230299-5B94-4A2B-87CA-EB2349FBA7B2}" type="pres">
      <dgm:prSet presAssocID="{7EB368D0-5157-4985-A3BB-77E02511045F}" presName="horz1" presStyleCnt="0"/>
      <dgm:spPr/>
    </dgm:pt>
    <dgm:pt modelId="{29AFC34D-C46F-49C2-9665-F777800AFE1F}" type="pres">
      <dgm:prSet presAssocID="{7EB368D0-5157-4985-A3BB-77E02511045F}" presName="tx1" presStyleLbl="revTx" presStyleIdx="0" presStyleCnt="1"/>
      <dgm:spPr/>
    </dgm:pt>
    <dgm:pt modelId="{6D47853A-D5D6-4EAD-97FE-86AAE94A51D8}" type="pres">
      <dgm:prSet presAssocID="{7EB368D0-5157-4985-A3BB-77E02511045F}" presName="vert1" presStyleCnt="0"/>
      <dgm:spPr/>
    </dgm:pt>
  </dgm:ptLst>
  <dgm:cxnLst>
    <dgm:cxn modelId="{3D788F5A-E7F0-41FB-8431-FF649010602C}" srcId="{69D15392-F484-4607-BCD7-46844871E009}" destId="{7EB368D0-5157-4985-A3BB-77E02511045F}" srcOrd="0" destOrd="0" parTransId="{6FC4843D-55E8-4FA1-9DEB-1944A748998E}" sibTransId="{5E7C35C2-4C8B-4C08-A84B-9485DE6549CC}"/>
    <dgm:cxn modelId="{81F55492-138B-4A2A-9CB5-6648683A785A}" type="presOf" srcId="{69D15392-F484-4607-BCD7-46844871E009}" destId="{B4B4EDA7-CEE8-4AEB-AFDC-C9F6897AEDAE}" srcOrd="0" destOrd="0" presId="urn:microsoft.com/office/officeart/2008/layout/LinedList"/>
    <dgm:cxn modelId="{C6B23AC5-CC1C-4339-9D1A-A45F8FBA75CC}" type="presOf" srcId="{7EB368D0-5157-4985-A3BB-77E02511045F}" destId="{29AFC34D-C46F-49C2-9665-F777800AFE1F}" srcOrd="0" destOrd="0" presId="urn:microsoft.com/office/officeart/2008/layout/LinedList"/>
    <dgm:cxn modelId="{B0AE084F-F581-4829-9B6F-F8B0F0FA5B50}" type="presParOf" srcId="{B4B4EDA7-CEE8-4AEB-AFDC-C9F6897AEDAE}" destId="{CD0C6144-C1B3-452B-B576-E6C4A8409119}" srcOrd="0" destOrd="0" presId="urn:microsoft.com/office/officeart/2008/layout/LinedList"/>
    <dgm:cxn modelId="{F664BEB7-265B-43AB-A595-CF3E71DB1B8A}" type="presParOf" srcId="{B4B4EDA7-CEE8-4AEB-AFDC-C9F6897AEDAE}" destId="{49230299-5B94-4A2B-87CA-EB2349FBA7B2}" srcOrd="1" destOrd="0" presId="urn:microsoft.com/office/officeart/2008/layout/LinedList"/>
    <dgm:cxn modelId="{E32B41BB-270F-44EB-A7D9-503C786A7237}" type="presParOf" srcId="{49230299-5B94-4A2B-87CA-EB2349FBA7B2}" destId="{29AFC34D-C46F-49C2-9665-F777800AFE1F}" srcOrd="0" destOrd="0" presId="urn:microsoft.com/office/officeart/2008/layout/LinedList"/>
    <dgm:cxn modelId="{0A26D78B-3CF8-4EBC-89F9-DADAE6608182}" type="presParOf" srcId="{49230299-5B94-4A2B-87CA-EB2349FBA7B2}" destId="{6D47853A-D5D6-4EAD-97FE-86AAE94A51D8}"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AE94DE-404D-4028-AAF4-EFB5C54EAFA5}" type="doc">
      <dgm:prSet loTypeId="urn:microsoft.com/office/officeart/2008/layout/VerticalCurvedList" loCatId="list" qsTypeId="urn:microsoft.com/office/officeart/2005/8/quickstyle/3d2" qsCatId="3D" csTypeId="urn:microsoft.com/office/officeart/2005/8/colors/colorful2" csCatId="colorful" phldr="1"/>
      <dgm:spPr/>
      <dgm:t>
        <a:bodyPr/>
        <a:lstStyle/>
        <a:p>
          <a:endParaRPr lang="en-IN"/>
        </a:p>
      </dgm:t>
    </dgm:pt>
    <dgm:pt modelId="{55CDAA49-659E-4DC2-A6FC-761034A920BE}">
      <dgm:prSet/>
      <dgm:spPr/>
      <dgm:t>
        <a:bodyPr/>
        <a:lstStyle/>
        <a:p>
          <a:r>
            <a:rPr lang="en-IN" b="0" i="0">
              <a:latin typeface="Algerian" panose="04020705040A02060702" pitchFamily="82" charset="0"/>
            </a:rPr>
            <a:t>Programming Languages: C, C++,Java, Python, .NET</a:t>
          </a:r>
          <a:endParaRPr lang="en-IN" b="0">
            <a:latin typeface="Algerian" panose="04020705040A02060702" pitchFamily="82" charset="0"/>
          </a:endParaRPr>
        </a:p>
      </dgm:t>
    </dgm:pt>
    <dgm:pt modelId="{2775D8B8-D1CD-464C-82BB-C0D9DA094C85}" type="parTrans" cxnId="{A45C0951-E7E8-47CD-B74D-B1462C9712BB}">
      <dgm:prSet/>
      <dgm:spPr/>
      <dgm:t>
        <a:bodyPr/>
        <a:lstStyle/>
        <a:p>
          <a:endParaRPr lang="en-IN"/>
        </a:p>
      </dgm:t>
    </dgm:pt>
    <dgm:pt modelId="{53157231-061A-4BB7-A2DC-BEF3E1997469}" type="sibTrans" cxnId="{A45C0951-E7E8-47CD-B74D-B1462C9712BB}">
      <dgm:prSet/>
      <dgm:spPr/>
      <dgm:t>
        <a:bodyPr/>
        <a:lstStyle/>
        <a:p>
          <a:endParaRPr lang="en-IN"/>
        </a:p>
      </dgm:t>
    </dgm:pt>
    <dgm:pt modelId="{41F02EE9-98FF-41D4-81F5-7FEBA7567568}">
      <dgm:prSet/>
      <dgm:spPr/>
      <dgm:t>
        <a:bodyPr/>
        <a:lstStyle/>
        <a:p>
          <a:r>
            <a:rPr lang="fr-FR" b="0" i="0">
              <a:latin typeface="Algerian" panose="04020705040A02060702" pitchFamily="82" charset="0"/>
            </a:rPr>
            <a:t>Web Technologies: HTML, CSS, JavaScript, PHP</a:t>
          </a:r>
          <a:endParaRPr lang="en-IN">
            <a:latin typeface="Algerian" panose="04020705040A02060702" pitchFamily="82" charset="0"/>
          </a:endParaRPr>
        </a:p>
      </dgm:t>
    </dgm:pt>
    <dgm:pt modelId="{A3EEEDFD-63B0-4DA0-BE51-60E64725DF5F}" type="parTrans" cxnId="{EF94FB18-C564-4E1F-9583-CAFB3AA8B9FC}">
      <dgm:prSet/>
      <dgm:spPr/>
      <dgm:t>
        <a:bodyPr/>
        <a:lstStyle/>
        <a:p>
          <a:endParaRPr lang="en-IN"/>
        </a:p>
      </dgm:t>
    </dgm:pt>
    <dgm:pt modelId="{4A575637-8146-4177-97F4-590C3A45B43C}" type="sibTrans" cxnId="{EF94FB18-C564-4E1F-9583-CAFB3AA8B9FC}">
      <dgm:prSet/>
      <dgm:spPr/>
      <dgm:t>
        <a:bodyPr/>
        <a:lstStyle/>
        <a:p>
          <a:endParaRPr lang="en-IN"/>
        </a:p>
      </dgm:t>
    </dgm:pt>
    <dgm:pt modelId="{D193D547-8F70-4491-A2A9-4ED4BC83D1D0}">
      <dgm:prSet/>
      <dgm:spPr/>
      <dgm:t>
        <a:bodyPr/>
        <a:lstStyle/>
        <a:p>
          <a:r>
            <a:rPr lang="en-IN" b="0" i="0">
              <a:latin typeface="Algerian" panose="04020705040A02060702" pitchFamily="82" charset="0"/>
            </a:rPr>
            <a:t>Mathematics: Discrete Math, Statistics</a:t>
          </a:r>
          <a:endParaRPr lang="en-IN">
            <a:latin typeface="Algerian" panose="04020705040A02060702" pitchFamily="82" charset="0"/>
          </a:endParaRPr>
        </a:p>
      </dgm:t>
    </dgm:pt>
    <dgm:pt modelId="{4237DAB9-69FD-4FE1-91B6-4952E72C2306}" type="parTrans" cxnId="{0983544E-0198-46BA-AB63-9E57A6B01750}">
      <dgm:prSet/>
      <dgm:spPr/>
      <dgm:t>
        <a:bodyPr/>
        <a:lstStyle/>
        <a:p>
          <a:endParaRPr lang="en-IN"/>
        </a:p>
      </dgm:t>
    </dgm:pt>
    <dgm:pt modelId="{879C9F00-6336-4984-AE92-835EABFC3623}" type="sibTrans" cxnId="{0983544E-0198-46BA-AB63-9E57A6B01750}">
      <dgm:prSet/>
      <dgm:spPr/>
      <dgm:t>
        <a:bodyPr/>
        <a:lstStyle/>
        <a:p>
          <a:endParaRPr lang="en-IN"/>
        </a:p>
      </dgm:t>
    </dgm:pt>
    <dgm:pt modelId="{118126DA-B858-41E4-A18D-328834D8B4C9}">
      <dgm:prSet/>
      <dgm:spPr/>
      <dgm:t>
        <a:bodyPr/>
        <a:lstStyle/>
        <a:p>
          <a:r>
            <a:rPr lang="en-US" b="0" i="0">
              <a:latin typeface="Algerian" panose="04020705040A02060702" pitchFamily="82" charset="0"/>
            </a:rPr>
            <a:t>Data Structures &amp; Algorithms: The logic and brain behind efficient code.</a:t>
          </a:r>
          <a:r>
            <a:rPr lang="en-IN" b="0" i="0">
              <a:latin typeface="Algerian" panose="04020705040A02060702" pitchFamily="82" charset="0"/>
            </a:rPr>
            <a:t>thematics: Discrete Math, Statistics</a:t>
          </a:r>
          <a:endParaRPr lang="en-IN">
            <a:latin typeface="Algerian" panose="04020705040A02060702" pitchFamily="82" charset="0"/>
          </a:endParaRPr>
        </a:p>
      </dgm:t>
    </dgm:pt>
    <dgm:pt modelId="{7509A501-E40B-4FA1-B584-4BE29F807C26}" type="parTrans" cxnId="{02950105-3C14-4F1B-87BE-4278C9CFE135}">
      <dgm:prSet/>
      <dgm:spPr/>
      <dgm:t>
        <a:bodyPr/>
        <a:lstStyle/>
        <a:p>
          <a:endParaRPr lang="en-IN"/>
        </a:p>
      </dgm:t>
    </dgm:pt>
    <dgm:pt modelId="{6ED46D4F-B30F-4526-A312-10BB1C977F58}" type="sibTrans" cxnId="{02950105-3C14-4F1B-87BE-4278C9CFE135}">
      <dgm:prSet/>
      <dgm:spPr/>
      <dgm:t>
        <a:bodyPr/>
        <a:lstStyle/>
        <a:p>
          <a:endParaRPr lang="en-IN"/>
        </a:p>
      </dgm:t>
    </dgm:pt>
    <dgm:pt modelId="{40044874-D027-4F3D-BA32-A39AC7CFD43E}" type="pres">
      <dgm:prSet presAssocID="{E7AE94DE-404D-4028-AAF4-EFB5C54EAFA5}" presName="Name0" presStyleCnt="0">
        <dgm:presLayoutVars>
          <dgm:chMax val="7"/>
          <dgm:chPref val="7"/>
          <dgm:dir/>
        </dgm:presLayoutVars>
      </dgm:prSet>
      <dgm:spPr/>
    </dgm:pt>
    <dgm:pt modelId="{C2EBC1E2-7FD6-47B0-A93B-B873033DE6E9}" type="pres">
      <dgm:prSet presAssocID="{E7AE94DE-404D-4028-AAF4-EFB5C54EAFA5}" presName="Name1" presStyleCnt="0"/>
      <dgm:spPr/>
    </dgm:pt>
    <dgm:pt modelId="{DA006ECE-F503-4D14-A548-984A5E202B50}" type="pres">
      <dgm:prSet presAssocID="{E7AE94DE-404D-4028-AAF4-EFB5C54EAFA5}" presName="cycle" presStyleCnt="0"/>
      <dgm:spPr/>
    </dgm:pt>
    <dgm:pt modelId="{8EE01096-17C3-4110-BE14-1FFEF9C313EC}" type="pres">
      <dgm:prSet presAssocID="{E7AE94DE-404D-4028-AAF4-EFB5C54EAFA5}" presName="srcNode" presStyleLbl="node1" presStyleIdx="0" presStyleCnt="4"/>
      <dgm:spPr/>
    </dgm:pt>
    <dgm:pt modelId="{2E20B435-BB8F-4E0A-B335-3865F7701C29}" type="pres">
      <dgm:prSet presAssocID="{E7AE94DE-404D-4028-AAF4-EFB5C54EAFA5}" presName="conn" presStyleLbl="parChTrans1D2" presStyleIdx="0" presStyleCnt="1"/>
      <dgm:spPr/>
    </dgm:pt>
    <dgm:pt modelId="{190B5B2C-C712-44E2-A23D-45888C4D8850}" type="pres">
      <dgm:prSet presAssocID="{E7AE94DE-404D-4028-AAF4-EFB5C54EAFA5}" presName="extraNode" presStyleLbl="node1" presStyleIdx="0" presStyleCnt="4"/>
      <dgm:spPr/>
    </dgm:pt>
    <dgm:pt modelId="{C7D1F649-5CAB-4E4D-AB1C-7EA86F8AF5F1}" type="pres">
      <dgm:prSet presAssocID="{E7AE94DE-404D-4028-AAF4-EFB5C54EAFA5}" presName="dstNode" presStyleLbl="node1" presStyleIdx="0" presStyleCnt="4"/>
      <dgm:spPr/>
    </dgm:pt>
    <dgm:pt modelId="{40CB1B1E-1D0A-4858-B72E-713E96BE9CB5}" type="pres">
      <dgm:prSet presAssocID="{55CDAA49-659E-4DC2-A6FC-761034A920BE}" presName="text_1" presStyleLbl="node1" presStyleIdx="0" presStyleCnt="4">
        <dgm:presLayoutVars>
          <dgm:bulletEnabled val="1"/>
        </dgm:presLayoutVars>
      </dgm:prSet>
      <dgm:spPr/>
    </dgm:pt>
    <dgm:pt modelId="{86FAE174-D5D1-4176-9E96-3B6943A030F4}" type="pres">
      <dgm:prSet presAssocID="{55CDAA49-659E-4DC2-A6FC-761034A920BE}" presName="accent_1" presStyleCnt="0"/>
      <dgm:spPr/>
    </dgm:pt>
    <dgm:pt modelId="{22549A58-35CD-4CBD-9BAF-46BAB7BEAD8F}" type="pres">
      <dgm:prSet presAssocID="{55CDAA49-659E-4DC2-A6FC-761034A920BE}" presName="accentRepeatNode" presStyleLbl="solidFgAcc1" presStyleIdx="0" presStyleCnt="4"/>
      <dgm:spPr/>
    </dgm:pt>
    <dgm:pt modelId="{F5888783-9C5C-4A96-B6AB-32B340482D41}" type="pres">
      <dgm:prSet presAssocID="{41F02EE9-98FF-41D4-81F5-7FEBA7567568}" presName="text_2" presStyleLbl="node1" presStyleIdx="1" presStyleCnt="4">
        <dgm:presLayoutVars>
          <dgm:bulletEnabled val="1"/>
        </dgm:presLayoutVars>
      </dgm:prSet>
      <dgm:spPr/>
    </dgm:pt>
    <dgm:pt modelId="{FAA01ADF-45DB-4932-B7BE-E1F8D2044F55}" type="pres">
      <dgm:prSet presAssocID="{41F02EE9-98FF-41D4-81F5-7FEBA7567568}" presName="accent_2" presStyleCnt="0"/>
      <dgm:spPr/>
    </dgm:pt>
    <dgm:pt modelId="{6B00AD69-CC65-437D-A10D-CF4DB5754C6E}" type="pres">
      <dgm:prSet presAssocID="{41F02EE9-98FF-41D4-81F5-7FEBA7567568}" presName="accentRepeatNode" presStyleLbl="solidFgAcc1" presStyleIdx="1" presStyleCnt="4"/>
      <dgm:spPr/>
    </dgm:pt>
    <dgm:pt modelId="{06ED340C-3C98-4004-B9D6-3C140D2D7B21}" type="pres">
      <dgm:prSet presAssocID="{D193D547-8F70-4491-A2A9-4ED4BC83D1D0}" presName="text_3" presStyleLbl="node1" presStyleIdx="2" presStyleCnt="4">
        <dgm:presLayoutVars>
          <dgm:bulletEnabled val="1"/>
        </dgm:presLayoutVars>
      </dgm:prSet>
      <dgm:spPr/>
    </dgm:pt>
    <dgm:pt modelId="{E47DF32B-EE2B-4555-AEF9-9EA97EEE106F}" type="pres">
      <dgm:prSet presAssocID="{D193D547-8F70-4491-A2A9-4ED4BC83D1D0}" presName="accent_3" presStyleCnt="0"/>
      <dgm:spPr/>
    </dgm:pt>
    <dgm:pt modelId="{33A3987D-482D-4DEA-939E-E6308A9E1852}" type="pres">
      <dgm:prSet presAssocID="{D193D547-8F70-4491-A2A9-4ED4BC83D1D0}" presName="accentRepeatNode" presStyleLbl="solidFgAcc1" presStyleIdx="2" presStyleCnt="4"/>
      <dgm:spPr/>
    </dgm:pt>
    <dgm:pt modelId="{F526E708-5BFE-4CCE-9C71-DC6A7FD0F5C5}" type="pres">
      <dgm:prSet presAssocID="{118126DA-B858-41E4-A18D-328834D8B4C9}" presName="text_4" presStyleLbl="node1" presStyleIdx="3" presStyleCnt="4">
        <dgm:presLayoutVars>
          <dgm:bulletEnabled val="1"/>
        </dgm:presLayoutVars>
      </dgm:prSet>
      <dgm:spPr/>
    </dgm:pt>
    <dgm:pt modelId="{B2B44BDB-78A3-44C0-8021-F9CD94D34565}" type="pres">
      <dgm:prSet presAssocID="{118126DA-B858-41E4-A18D-328834D8B4C9}" presName="accent_4" presStyleCnt="0"/>
      <dgm:spPr/>
    </dgm:pt>
    <dgm:pt modelId="{00A7554D-1325-42DB-B696-A558740CCC3F}" type="pres">
      <dgm:prSet presAssocID="{118126DA-B858-41E4-A18D-328834D8B4C9}" presName="accentRepeatNode" presStyleLbl="solidFgAcc1" presStyleIdx="3" presStyleCnt="4"/>
      <dgm:spPr/>
    </dgm:pt>
  </dgm:ptLst>
  <dgm:cxnLst>
    <dgm:cxn modelId="{02950105-3C14-4F1B-87BE-4278C9CFE135}" srcId="{E7AE94DE-404D-4028-AAF4-EFB5C54EAFA5}" destId="{118126DA-B858-41E4-A18D-328834D8B4C9}" srcOrd="3" destOrd="0" parTransId="{7509A501-E40B-4FA1-B584-4BE29F807C26}" sibTransId="{6ED46D4F-B30F-4526-A312-10BB1C977F58}"/>
    <dgm:cxn modelId="{EF94FB18-C564-4E1F-9583-CAFB3AA8B9FC}" srcId="{E7AE94DE-404D-4028-AAF4-EFB5C54EAFA5}" destId="{41F02EE9-98FF-41D4-81F5-7FEBA7567568}" srcOrd="1" destOrd="0" parTransId="{A3EEEDFD-63B0-4DA0-BE51-60E64725DF5F}" sibTransId="{4A575637-8146-4177-97F4-590C3A45B43C}"/>
    <dgm:cxn modelId="{D15B6C3B-CFAC-47D6-B7BF-A2668CD64649}" type="presOf" srcId="{55CDAA49-659E-4DC2-A6FC-761034A920BE}" destId="{40CB1B1E-1D0A-4858-B72E-713E96BE9CB5}" srcOrd="0" destOrd="0" presId="urn:microsoft.com/office/officeart/2008/layout/VerticalCurvedList"/>
    <dgm:cxn modelId="{34830244-767F-4579-8BD6-C5F7159A3EFD}" type="presOf" srcId="{D193D547-8F70-4491-A2A9-4ED4BC83D1D0}" destId="{06ED340C-3C98-4004-B9D6-3C140D2D7B21}" srcOrd="0" destOrd="0" presId="urn:microsoft.com/office/officeart/2008/layout/VerticalCurvedList"/>
    <dgm:cxn modelId="{0983544E-0198-46BA-AB63-9E57A6B01750}" srcId="{E7AE94DE-404D-4028-AAF4-EFB5C54EAFA5}" destId="{D193D547-8F70-4491-A2A9-4ED4BC83D1D0}" srcOrd="2" destOrd="0" parTransId="{4237DAB9-69FD-4FE1-91B6-4952E72C2306}" sibTransId="{879C9F00-6336-4984-AE92-835EABFC3623}"/>
    <dgm:cxn modelId="{A45C0951-E7E8-47CD-B74D-B1462C9712BB}" srcId="{E7AE94DE-404D-4028-AAF4-EFB5C54EAFA5}" destId="{55CDAA49-659E-4DC2-A6FC-761034A920BE}" srcOrd="0" destOrd="0" parTransId="{2775D8B8-D1CD-464C-82BB-C0D9DA094C85}" sibTransId="{53157231-061A-4BB7-A2DC-BEF3E1997469}"/>
    <dgm:cxn modelId="{4BF4A986-BE9B-477B-8F1A-18EEBCD7F11E}" type="presOf" srcId="{53157231-061A-4BB7-A2DC-BEF3E1997469}" destId="{2E20B435-BB8F-4E0A-B335-3865F7701C29}" srcOrd="0" destOrd="0" presId="urn:microsoft.com/office/officeart/2008/layout/VerticalCurvedList"/>
    <dgm:cxn modelId="{ECCFE08A-C2D8-41C1-AC3B-837CE041C2AC}" type="presOf" srcId="{118126DA-B858-41E4-A18D-328834D8B4C9}" destId="{F526E708-5BFE-4CCE-9C71-DC6A7FD0F5C5}" srcOrd="0" destOrd="0" presId="urn:microsoft.com/office/officeart/2008/layout/VerticalCurvedList"/>
    <dgm:cxn modelId="{695844C8-8F89-48B2-98F6-1D18B0DCAF91}" type="presOf" srcId="{E7AE94DE-404D-4028-AAF4-EFB5C54EAFA5}" destId="{40044874-D027-4F3D-BA32-A39AC7CFD43E}" srcOrd="0" destOrd="0" presId="urn:microsoft.com/office/officeart/2008/layout/VerticalCurvedList"/>
    <dgm:cxn modelId="{9A961AF7-5080-4718-8C22-A543DB31CF4B}" type="presOf" srcId="{41F02EE9-98FF-41D4-81F5-7FEBA7567568}" destId="{F5888783-9C5C-4A96-B6AB-32B340482D41}" srcOrd="0" destOrd="0" presId="urn:microsoft.com/office/officeart/2008/layout/VerticalCurvedList"/>
    <dgm:cxn modelId="{9F564545-179E-4369-B888-7084C2F71DC1}" type="presParOf" srcId="{40044874-D027-4F3D-BA32-A39AC7CFD43E}" destId="{C2EBC1E2-7FD6-47B0-A93B-B873033DE6E9}" srcOrd="0" destOrd="0" presId="urn:microsoft.com/office/officeart/2008/layout/VerticalCurvedList"/>
    <dgm:cxn modelId="{A588DD6D-4227-4EF8-B29E-49CF3170588A}" type="presParOf" srcId="{C2EBC1E2-7FD6-47B0-A93B-B873033DE6E9}" destId="{DA006ECE-F503-4D14-A548-984A5E202B50}" srcOrd="0" destOrd="0" presId="urn:microsoft.com/office/officeart/2008/layout/VerticalCurvedList"/>
    <dgm:cxn modelId="{3F99C29F-8C09-481B-B1F2-72D5A597B56C}" type="presParOf" srcId="{DA006ECE-F503-4D14-A548-984A5E202B50}" destId="{8EE01096-17C3-4110-BE14-1FFEF9C313EC}" srcOrd="0" destOrd="0" presId="urn:microsoft.com/office/officeart/2008/layout/VerticalCurvedList"/>
    <dgm:cxn modelId="{5DF67E5F-294A-4741-BE2F-356FDF67F605}" type="presParOf" srcId="{DA006ECE-F503-4D14-A548-984A5E202B50}" destId="{2E20B435-BB8F-4E0A-B335-3865F7701C29}" srcOrd="1" destOrd="0" presId="urn:microsoft.com/office/officeart/2008/layout/VerticalCurvedList"/>
    <dgm:cxn modelId="{B40B9C41-0A56-400B-8AAB-16A0D6058F13}" type="presParOf" srcId="{DA006ECE-F503-4D14-A548-984A5E202B50}" destId="{190B5B2C-C712-44E2-A23D-45888C4D8850}" srcOrd="2" destOrd="0" presId="urn:microsoft.com/office/officeart/2008/layout/VerticalCurvedList"/>
    <dgm:cxn modelId="{AAA48DF4-E1AE-4C3A-825A-36E2448BF4E4}" type="presParOf" srcId="{DA006ECE-F503-4D14-A548-984A5E202B50}" destId="{C7D1F649-5CAB-4E4D-AB1C-7EA86F8AF5F1}" srcOrd="3" destOrd="0" presId="urn:microsoft.com/office/officeart/2008/layout/VerticalCurvedList"/>
    <dgm:cxn modelId="{496B8C88-55E1-4806-A6AD-A4F2228E47CA}" type="presParOf" srcId="{C2EBC1E2-7FD6-47B0-A93B-B873033DE6E9}" destId="{40CB1B1E-1D0A-4858-B72E-713E96BE9CB5}" srcOrd="1" destOrd="0" presId="urn:microsoft.com/office/officeart/2008/layout/VerticalCurvedList"/>
    <dgm:cxn modelId="{08F26672-F4FD-4FB3-B4DA-17DE852CB880}" type="presParOf" srcId="{C2EBC1E2-7FD6-47B0-A93B-B873033DE6E9}" destId="{86FAE174-D5D1-4176-9E96-3B6943A030F4}" srcOrd="2" destOrd="0" presId="urn:microsoft.com/office/officeart/2008/layout/VerticalCurvedList"/>
    <dgm:cxn modelId="{1E3AABA8-3A37-40F6-B2B7-9678727CF0A4}" type="presParOf" srcId="{86FAE174-D5D1-4176-9E96-3B6943A030F4}" destId="{22549A58-35CD-4CBD-9BAF-46BAB7BEAD8F}" srcOrd="0" destOrd="0" presId="urn:microsoft.com/office/officeart/2008/layout/VerticalCurvedList"/>
    <dgm:cxn modelId="{79588583-5ED5-4A1C-B684-6674959F1B9A}" type="presParOf" srcId="{C2EBC1E2-7FD6-47B0-A93B-B873033DE6E9}" destId="{F5888783-9C5C-4A96-B6AB-32B340482D41}" srcOrd="3" destOrd="0" presId="urn:microsoft.com/office/officeart/2008/layout/VerticalCurvedList"/>
    <dgm:cxn modelId="{16AEDE50-C8CB-4F13-B606-8C34296BC4D6}" type="presParOf" srcId="{C2EBC1E2-7FD6-47B0-A93B-B873033DE6E9}" destId="{FAA01ADF-45DB-4932-B7BE-E1F8D2044F55}" srcOrd="4" destOrd="0" presId="urn:microsoft.com/office/officeart/2008/layout/VerticalCurvedList"/>
    <dgm:cxn modelId="{CA618C31-6249-4EF8-9B8D-C9FA99ED15DC}" type="presParOf" srcId="{FAA01ADF-45DB-4932-B7BE-E1F8D2044F55}" destId="{6B00AD69-CC65-437D-A10D-CF4DB5754C6E}" srcOrd="0" destOrd="0" presId="urn:microsoft.com/office/officeart/2008/layout/VerticalCurvedList"/>
    <dgm:cxn modelId="{FD94CEEB-04E8-4B69-8349-7EDFF27E36EF}" type="presParOf" srcId="{C2EBC1E2-7FD6-47B0-A93B-B873033DE6E9}" destId="{06ED340C-3C98-4004-B9D6-3C140D2D7B21}" srcOrd="5" destOrd="0" presId="urn:microsoft.com/office/officeart/2008/layout/VerticalCurvedList"/>
    <dgm:cxn modelId="{A3D6CA30-5D93-4E1E-8C8B-1E0304E15E6C}" type="presParOf" srcId="{C2EBC1E2-7FD6-47B0-A93B-B873033DE6E9}" destId="{E47DF32B-EE2B-4555-AEF9-9EA97EEE106F}" srcOrd="6" destOrd="0" presId="urn:microsoft.com/office/officeart/2008/layout/VerticalCurvedList"/>
    <dgm:cxn modelId="{44E1CC79-A76B-4242-847B-D6807FA800DC}" type="presParOf" srcId="{E47DF32B-EE2B-4555-AEF9-9EA97EEE106F}" destId="{33A3987D-482D-4DEA-939E-E6308A9E1852}" srcOrd="0" destOrd="0" presId="urn:microsoft.com/office/officeart/2008/layout/VerticalCurvedList"/>
    <dgm:cxn modelId="{98F542AA-A8A5-47B0-989A-6550F3402433}" type="presParOf" srcId="{C2EBC1E2-7FD6-47B0-A93B-B873033DE6E9}" destId="{F526E708-5BFE-4CCE-9C71-DC6A7FD0F5C5}" srcOrd="7" destOrd="0" presId="urn:microsoft.com/office/officeart/2008/layout/VerticalCurvedList"/>
    <dgm:cxn modelId="{82005EB0-DA58-4E8E-AA43-1D266327F2CE}" type="presParOf" srcId="{C2EBC1E2-7FD6-47B0-A93B-B873033DE6E9}" destId="{B2B44BDB-78A3-44C0-8021-F9CD94D34565}" srcOrd="8" destOrd="0" presId="urn:microsoft.com/office/officeart/2008/layout/VerticalCurvedList"/>
    <dgm:cxn modelId="{3F1D0C4A-2856-456F-B806-D6CD51C4F1C8}" type="presParOf" srcId="{B2B44BDB-78A3-44C0-8021-F9CD94D34565}" destId="{00A7554D-1325-42DB-B696-A558740CCC3F}"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BFE7D9-4847-47CA-ABC0-67C8D1E0B88D}" type="doc">
      <dgm:prSet loTypeId="urn:microsoft.com/office/officeart/2005/8/layout/pList1" loCatId="list" qsTypeId="urn:microsoft.com/office/officeart/2005/8/quickstyle/3d1" qsCatId="3D" csTypeId="urn:microsoft.com/office/officeart/2005/8/colors/accent1_2" csCatId="accent1" phldr="1"/>
      <dgm:spPr/>
      <dgm:t>
        <a:bodyPr/>
        <a:lstStyle/>
        <a:p>
          <a:endParaRPr lang="en-IN"/>
        </a:p>
      </dgm:t>
    </dgm:pt>
    <dgm:pt modelId="{FFA8FD2E-8F94-4AAE-8E58-E8D8B5631FAA}">
      <dgm:prSet custT="1"/>
      <dgm:spPr/>
      <dgm:t>
        <a:bodyPr/>
        <a:lstStyle/>
        <a:p>
          <a:r>
            <a:rPr lang="en-US" sz="2000" b="1" i="0">
              <a:latin typeface="Algerian" panose="04020705040A02060702" pitchFamily="82" charset="0"/>
            </a:rPr>
            <a:t>Programming &amp;        Development Skills </a:t>
          </a:r>
        </a:p>
        <a:p>
          <a:r>
            <a:rPr lang="en-US" sz="2000" b="0" i="0"/>
            <a:t> (C, C++, Java, Python ,Object-Oriented Programming (OOPs))</a:t>
          </a:r>
          <a:endParaRPr lang="en-IN" sz="2000"/>
        </a:p>
      </dgm:t>
    </dgm:pt>
    <dgm:pt modelId="{C572E3D1-6241-4CCE-B26A-EF1B7AD0AF13}" type="parTrans" cxnId="{32D7ADA4-6B39-4E48-ACBA-3FC5F090F51D}">
      <dgm:prSet/>
      <dgm:spPr/>
      <dgm:t>
        <a:bodyPr/>
        <a:lstStyle/>
        <a:p>
          <a:endParaRPr lang="en-IN"/>
        </a:p>
      </dgm:t>
    </dgm:pt>
    <dgm:pt modelId="{0EC249B2-776E-42DA-B2EF-5FF504BB6FD8}" type="sibTrans" cxnId="{32D7ADA4-6B39-4E48-ACBA-3FC5F090F51D}">
      <dgm:prSet/>
      <dgm:spPr/>
      <dgm:t>
        <a:bodyPr/>
        <a:lstStyle/>
        <a:p>
          <a:endParaRPr lang="en-IN"/>
        </a:p>
      </dgm:t>
    </dgm:pt>
    <dgm:pt modelId="{55FE92BC-F437-4EB9-BB04-A3C07FF7FBBE}">
      <dgm:prSet custT="1"/>
      <dgm:spPr/>
      <dgm:t>
        <a:bodyPr/>
        <a:lstStyle/>
        <a:p>
          <a:r>
            <a:rPr lang="en-US" sz="2000" b="1" i="0">
              <a:latin typeface="Algerian" panose="04020705040A02060702" pitchFamily="82" charset="0"/>
            </a:rPr>
            <a:t>Web Development Skills</a:t>
          </a:r>
        </a:p>
        <a:p>
          <a:r>
            <a:rPr lang="en-US" sz="2000" b="1" i="0">
              <a:latin typeface="Algerian" panose="04020705040A02060702" pitchFamily="82" charset="0"/>
            </a:rPr>
            <a:t>  </a:t>
          </a:r>
          <a:r>
            <a:rPr lang="en-US" sz="2000" b="0" i="0"/>
            <a:t>(HTML, CSS, JavaScript ,PHP)</a:t>
          </a:r>
          <a:endParaRPr lang="en-IN" sz="2000"/>
        </a:p>
      </dgm:t>
    </dgm:pt>
    <dgm:pt modelId="{8678CEF6-4096-46D2-AE62-B3B0D05E14D6}" type="parTrans" cxnId="{73786557-138C-4ABE-BB09-CB1D3E57E19B}">
      <dgm:prSet/>
      <dgm:spPr/>
      <dgm:t>
        <a:bodyPr/>
        <a:lstStyle/>
        <a:p>
          <a:endParaRPr lang="en-IN"/>
        </a:p>
      </dgm:t>
    </dgm:pt>
    <dgm:pt modelId="{ECBB1F54-5E45-421D-8DEC-BA620C713B2F}" type="sibTrans" cxnId="{73786557-138C-4ABE-BB09-CB1D3E57E19B}">
      <dgm:prSet/>
      <dgm:spPr/>
      <dgm:t>
        <a:bodyPr/>
        <a:lstStyle/>
        <a:p>
          <a:endParaRPr lang="en-IN"/>
        </a:p>
      </dgm:t>
    </dgm:pt>
    <dgm:pt modelId="{478C236B-D4B5-4555-A25E-18E30512973E}">
      <dgm:prSet custT="1"/>
      <dgm:spPr/>
      <dgm:t>
        <a:bodyPr/>
        <a:lstStyle/>
        <a:p>
          <a:r>
            <a:rPr lang="en-US" sz="2000" b="1" i="0">
              <a:latin typeface="Algerian" panose="04020705040A02060702" pitchFamily="82" charset="0"/>
            </a:rPr>
            <a:t>Database &amp; Data Skills</a:t>
          </a:r>
        </a:p>
        <a:p>
          <a:r>
            <a:rPr lang="en-US" sz="2000" b="0" i="0"/>
            <a:t> (SQL, MySQL, Oracle)</a:t>
          </a:r>
          <a:endParaRPr lang="en-IN" sz="2000"/>
        </a:p>
      </dgm:t>
    </dgm:pt>
    <dgm:pt modelId="{C6D10DBC-B0DD-4632-9B36-562FF4C4E757}" type="parTrans" cxnId="{FCB55136-FED7-41B7-8E58-268105125670}">
      <dgm:prSet/>
      <dgm:spPr/>
      <dgm:t>
        <a:bodyPr/>
        <a:lstStyle/>
        <a:p>
          <a:endParaRPr lang="en-IN"/>
        </a:p>
      </dgm:t>
    </dgm:pt>
    <dgm:pt modelId="{237AEA6B-C3BF-4089-89DB-3FF5A4ED0BE4}" type="sibTrans" cxnId="{FCB55136-FED7-41B7-8E58-268105125670}">
      <dgm:prSet/>
      <dgm:spPr/>
      <dgm:t>
        <a:bodyPr/>
        <a:lstStyle/>
        <a:p>
          <a:endParaRPr lang="en-IN"/>
        </a:p>
      </dgm:t>
    </dgm:pt>
    <dgm:pt modelId="{661E97CD-D8B7-4B8C-8160-A35800CA70F9}">
      <dgm:prSet custT="1"/>
      <dgm:spPr/>
      <dgm:t>
        <a:bodyPr/>
        <a:lstStyle/>
        <a:p>
          <a:r>
            <a:rPr lang="en-US" sz="1800" b="1" i="0">
              <a:latin typeface="Algerian" panose="04020705040A02060702" pitchFamily="82" charset="0"/>
            </a:rPr>
            <a:t>Computer &amp; Networking Skills </a:t>
          </a:r>
          <a:r>
            <a:rPr lang="en-US" sz="1800" b="0" i="0"/>
            <a:t>(Operating Systems, Computer Networks, Cloud Computing, Cybersecurity</a:t>
          </a:r>
          <a:r>
            <a:rPr lang="en-US" sz="1500" b="0" i="0"/>
            <a:t>)</a:t>
          </a:r>
          <a:endParaRPr lang="en-IN" sz="1500"/>
        </a:p>
      </dgm:t>
    </dgm:pt>
    <dgm:pt modelId="{09DE7177-6085-40A3-A3E0-151A7D41C654}" type="parTrans" cxnId="{4B9F469D-7D1E-4950-8673-65ADFB25EDAB}">
      <dgm:prSet/>
      <dgm:spPr/>
      <dgm:t>
        <a:bodyPr/>
        <a:lstStyle/>
        <a:p>
          <a:endParaRPr lang="en-IN"/>
        </a:p>
      </dgm:t>
    </dgm:pt>
    <dgm:pt modelId="{CAA6DFD9-2D70-46B9-AC94-7F84AD6B6C47}" type="sibTrans" cxnId="{4B9F469D-7D1E-4950-8673-65ADFB25EDAB}">
      <dgm:prSet/>
      <dgm:spPr/>
      <dgm:t>
        <a:bodyPr/>
        <a:lstStyle/>
        <a:p>
          <a:endParaRPr lang="en-IN"/>
        </a:p>
      </dgm:t>
    </dgm:pt>
    <dgm:pt modelId="{3AC4C11D-4448-4AB7-B57C-E294FB7969BF}" type="pres">
      <dgm:prSet presAssocID="{65BFE7D9-4847-47CA-ABC0-67C8D1E0B88D}" presName="Name0" presStyleCnt="0">
        <dgm:presLayoutVars>
          <dgm:dir/>
          <dgm:resizeHandles val="exact"/>
        </dgm:presLayoutVars>
      </dgm:prSet>
      <dgm:spPr/>
    </dgm:pt>
    <dgm:pt modelId="{B612BFCB-A773-4C66-B20C-CEE6F32A3662}" type="pres">
      <dgm:prSet presAssocID="{FFA8FD2E-8F94-4AAE-8E58-E8D8B5631FAA}" presName="compNode" presStyleCnt="0"/>
      <dgm:spPr/>
    </dgm:pt>
    <dgm:pt modelId="{69CDA087-D873-488E-9C18-ACC80A80F8CB}" type="pres">
      <dgm:prSet presAssocID="{FFA8FD2E-8F94-4AAE-8E58-E8D8B5631FAA}" presName="pictRect" presStyleLbl="node1" presStyleIdx="0" presStyleCnt="4"/>
      <dgm:spPr>
        <a:blipFill>
          <a:blip xmlns:r="http://schemas.openxmlformats.org/officeDocument/2006/relationships" r:embed="rId1"/>
          <a:srcRect/>
          <a:stretch>
            <a:fillRect l="-23000" r="-23000"/>
          </a:stretch>
        </a:blipFill>
        <a:effectLst>
          <a:glow rad="139700">
            <a:schemeClr val="accent1">
              <a:satMod val="175000"/>
              <a:alpha val="40000"/>
            </a:schemeClr>
          </a:glow>
        </a:effectLst>
      </dgm:spPr>
    </dgm:pt>
    <dgm:pt modelId="{AE91E45C-636E-4C3A-BF0C-E3829CDC5025}" type="pres">
      <dgm:prSet presAssocID="{FFA8FD2E-8F94-4AAE-8E58-E8D8B5631FAA}" presName="textRect" presStyleLbl="revTx" presStyleIdx="0" presStyleCnt="4">
        <dgm:presLayoutVars>
          <dgm:bulletEnabled val="1"/>
        </dgm:presLayoutVars>
      </dgm:prSet>
      <dgm:spPr/>
    </dgm:pt>
    <dgm:pt modelId="{E26F2EAF-73A9-429E-ACA9-0040DC8CA221}" type="pres">
      <dgm:prSet presAssocID="{0EC249B2-776E-42DA-B2EF-5FF504BB6FD8}" presName="sibTrans" presStyleLbl="sibTrans2D1" presStyleIdx="0" presStyleCnt="0"/>
      <dgm:spPr/>
    </dgm:pt>
    <dgm:pt modelId="{1A57C9AB-7633-4FA8-8F53-0C1395AC9C22}" type="pres">
      <dgm:prSet presAssocID="{55FE92BC-F437-4EB9-BB04-A3C07FF7FBBE}" presName="compNode" presStyleCnt="0"/>
      <dgm:spPr/>
    </dgm:pt>
    <dgm:pt modelId="{C66AF0C0-6D3B-4036-89E6-6053F43C7AA2}" type="pres">
      <dgm:prSet presAssocID="{55FE92BC-F437-4EB9-BB04-A3C07FF7FBBE}" presName="pictRect" presStyleLbl="node1" presStyleIdx="1" presStyleCnt="4"/>
      <dgm:spPr>
        <a:blipFill>
          <a:blip xmlns:r="http://schemas.openxmlformats.org/officeDocument/2006/relationships" r:embed="rId2"/>
          <a:srcRect/>
          <a:stretch>
            <a:fillRect l="-39000" r="-39000"/>
          </a:stretch>
        </a:blipFill>
        <a:effectLst>
          <a:glow rad="139700">
            <a:schemeClr val="accent1">
              <a:satMod val="175000"/>
              <a:alpha val="40000"/>
            </a:schemeClr>
          </a:glow>
        </a:effectLst>
      </dgm:spPr>
    </dgm:pt>
    <dgm:pt modelId="{01BEF113-2C97-401B-AA44-557BFF002163}" type="pres">
      <dgm:prSet presAssocID="{55FE92BC-F437-4EB9-BB04-A3C07FF7FBBE}" presName="textRect" presStyleLbl="revTx" presStyleIdx="1" presStyleCnt="4">
        <dgm:presLayoutVars>
          <dgm:bulletEnabled val="1"/>
        </dgm:presLayoutVars>
      </dgm:prSet>
      <dgm:spPr/>
    </dgm:pt>
    <dgm:pt modelId="{12C8CC03-EA30-46BF-8997-4618B8DC6E5F}" type="pres">
      <dgm:prSet presAssocID="{ECBB1F54-5E45-421D-8DEC-BA620C713B2F}" presName="sibTrans" presStyleLbl="sibTrans2D1" presStyleIdx="0" presStyleCnt="0"/>
      <dgm:spPr/>
    </dgm:pt>
    <dgm:pt modelId="{4274F479-94E8-467B-805B-07EC8A5F5690}" type="pres">
      <dgm:prSet presAssocID="{478C236B-D4B5-4555-A25E-18E30512973E}" presName="compNode" presStyleCnt="0"/>
      <dgm:spPr/>
    </dgm:pt>
    <dgm:pt modelId="{C7FA8700-74FA-4E60-B4E1-2AA79106D828}" type="pres">
      <dgm:prSet presAssocID="{478C236B-D4B5-4555-A25E-18E30512973E}" presName="pictRect" presStyleLbl="node1" presStyleIdx="2" presStyleCnt="4"/>
      <dgm:spPr>
        <a:blipFill>
          <a:blip xmlns:r="http://schemas.openxmlformats.org/officeDocument/2006/relationships" r:embed="rId3"/>
          <a:srcRect/>
          <a:stretch>
            <a:fillRect l="-50000" r="-50000"/>
          </a:stretch>
        </a:blipFill>
        <a:effectLst>
          <a:glow rad="139700">
            <a:schemeClr val="accent1">
              <a:satMod val="175000"/>
              <a:alpha val="40000"/>
            </a:schemeClr>
          </a:glow>
        </a:effectLst>
      </dgm:spPr>
    </dgm:pt>
    <dgm:pt modelId="{805678DB-C373-419F-9F81-52BD7154B48A}" type="pres">
      <dgm:prSet presAssocID="{478C236B-D4B5-4555-A25E-18E30512973E}" presName="textRect" presStyleLbl="revTx" presStyleIdx="2" presStyleCnt="4">
        <dgm:presLayoutVars>
          <dgm:bulletEnabled val="1"/>
        </dgm:presLayoutVars>
      </dgm:prSet>
      <dgm:spPr/>
    </dgm:pt>
    <dgm:pt modelId="{72F43067-829D-42A3-8B34-FBF27904414F}" type="pres">
      <dgm:prSet presAssocID="{237AEA6B-C3BF-4089-89DB-3FF5A4ED0BE4}" presName="sibTrans" presStyleLbl="sibTrans2D1" presStyleIdx="0" presStyleCnt="0"/>
      <dgm:spPr/>
    </dgm:pt>
    <dgm:pt modelId="{53ADC1D7-8820-4B05-9E58-6043E6F0DD63}" type="pres">
      <dgm:prSet presAssocID="{661E97CD-D8B7-4B8C-8160-A35800CA70F9}" presName="compNode" presStyleCnt="0"/>
      <dgm:spPr/>
    </dgm:pt>
    <dgm:pt modelId="{E1C71906-29FB-4A76-AEAB-E4A36F047484}" type="pres">
      <dgm:prSet presAssocID="{661E97CD-D8B7-4B8C-8160-A35800CA70F9}" presName="pictRect" presStyleLbl="node1" presStyleIdx="3" presStyleCnt="4"/>
      <dgm:spPr>
        <a:blipFill>
          <a:blip xmlns:r="http://schemas.openxmlformats.org/officeDocument/2006/relationships" r:embed="rId4"/>
          <a:srcRect/>
          <a:stretch>
            <a:fillRect l="-30000" r="-30000"/>
          </a:stretch>
        </a:blipFill>
        <a:effectLst>
          <a:glow rad="139700">
            <a:schemeClr val="accent1">
              <a:satMod val="175000"/>
              <a:alpha val="40000"/>
            </a:schemeClr>
          </a:glow>
        </a:effectLst>
      </dgm:spPr>
    </dgm:pt>
    <dgm:pt modelId="{FACBEEE1-01ED-49B6-8D22-D371E3BEBA4A}" type="pres">
      <dgm:prSet presAssocID="{661E97CD-D8B7-4B8C-8160-A35800CA70F9}" presName="textRect" presStyleLbl="revTx" presStyleIdx="3" presStyleCnt="4">
        <dgm:presLayoutVars>
          <dgm:bulletEnabled val="1"/>
        </dgm:presLayoutVars>
      </dgm:prSet>
      <dgm:spPr/>
    </dgm:pt>
  </dgm:ptLst>
  <dgm:cxnLst>
    <dgm:cxn modelId="{60C46924-7B46-4190-AF24-5550F9FAA71D}" type="presOf" srcId="{55FE92BC-F437-4EB9-BB04-A3C07FF7FBBE}" destId="{01BEF113-2C97-401B-AA44-557BFF002163}" srcOrd="0" destOrd="0" presId="urn:microsoft.com/office/officeart/2005/8/layout/pList1"/>
    <dgm:cxn modelId="{FCB55136-FED7-41B7-8E58-268105125670}" srcId="{65BFE7D9-4847-47CA-ABC0-67C8D1E0B88D}" destId="{478C236B-D4B5-4555-A25E-18E30512973E}" srcOrd="2" destOrd="0" parTransId="{C6D10DBC-B0DD-4632-9B36-562FF4C4E757}" sibTransId="{237AEA6B-C3BF-4089-89DB-3FF5A4ED0BE4}"/>
    <dgm:cxn modelId="{2662F05B-A88C-4056-9419-B6AD0EBBC2D3}" type="presOf" srcId="{ECBB1F54-5E45-421D-8DEC-BA620C713B2F}" destId="{12C8CC03-EA30-46BF-8997-4618B8DC6E5F}" srcOrd="0" destOrd="0" presId="urn:microsoft.com/office/officeart/2005/8/layout/pList1"/>
    <dgm:cxn modelId="{008D5246-C723-4D18-9339-8EC3BE118A2D}" type="presOf" srcId="{661E97CD-D8B7-4B8C-8160-A35800CA70F9}" destId="{FACBEEE1-01ED-49B6-8D22-D371E3BEBA4A}" srcOrd="0" destOrd="0" presId="urn:microsoft.com/office/officeart/2005/8/layout/pList1"/>
    <dgm:cxn modelId="{9A410B73-0D07-47D1-8B9F-C1FE29A04FDE}" type="presOf" srcId="{65BFE7D9-4847-47CA-ABC0-67C8D1E0B88D}" destId="{3AC4C11D-4448-4AB7-B57C-E294FB7969BF}" srcOrd="0" destOrd="0" presId="urn:microsoft.com/office/officeart/2005/8/layout/pList1"/>
    <dgm:cxn modelId="{73786557-138C-4ABE-BB09-CB1D3E57E19B}" srcId="{65BFE7D9-4847-47CA-ABC0-67C8D1E0B88D}" destId="{55FE92BC-F437-4EB9-BB04-A3C07FF7FBBE}" srcOrd="1" destOrd="0" parTransId="{8678CEF6-4096-46D2-AE62-B3B0D05E14D6}" sibTransId="{ECBB1F54-5E45-421D-8DEC-BA620C713B2F}"/>
    <dgm:cxn modelId="{BB622B7D-BC51-41F9-972E-9345FE9A17D7}" type="presOf" srcId="{0EC249B2-776E-42DA-B2EF-5FF504BB6FD8}" destId="{E26F2EAF-73A9-429E-ACA9-0040DC8CA221}" srcOrd="0" destOrd="0" presId="urn:microsoft.com/office/officeart/2005/8/layout/pList1"/>
    <dgm:cxn modelId="{4B9F469D-7D1E-4950-8673-65ADFB25EDAB}" srcId="{65BFE7D9-4847-47CA-ABC0-67C8D1E0B88D}" destId="{661E97CD-D8B7-4B8C-8160-A35800CA70F9}" srcOrd="3" destOrd="0" parTransId="{09DE7177-6085-40A3-A3E0-151A7D41C654}" sibTransId="{CAA6DFD9-2D70-46B9-AC94-7F84AD6B6C47}"/>
    <dgm:cxn modelId="{32D7ADA4-6B39-4E48-ACBA-3FC5F090F51D}" srcId="{65BFE7D9-4847-47CA-ABC0-67C8D1E0B88D}" destId="{FFA8FD2E-8F94-4AAE-8E58-E8D8B5631FAA}" srcOrd="0" destOrd="0" parTransId="{C572E3D1-6241-4CCE-B26A-EF1B7AD0AF13}" sibTransId="{0EC249B2-776E-42DA-B2EF-5FF504BB6FD8}"/>
    <dgm:cxn modelId="{377C3CC9-25CF-4C1B-8B45-505D5682D5AF}" type="presOf" srcId="{237AEA6B-C3BF-4089-89DB-3FF5A4ED0BE4}" destId="{72F43067-829D-42A3-8B34-FBF27904414F}" srcOrd="0" destOrd="0" presId="urn:microsoft.com/office/officeart/2005/8/layout/pList1"/>
    <dgm:cxn modelId="{492F83D1-6ED5-4AC4-94AC-DD19621D07A0}" type="presOf" srcId="{478C236B-D4B5-4555-A25E-18E30512973E}" destId="{805678DB-C373-419F-9F81-52BD7154B48A}" srcOrd="0" destOrd="0" presId="urn:microsoft.com/office/officeart/2005/8/layout/pList1"/>
    <dgm:cxn modelId="{F27CF2E2-601E-447B-85A3-7366E9E62E2C}" type="presOf" srcId="{FFA8FD2E-8F94-4AAE-8E58-E8D8B5631FAA}" destId="{AE91E45C-636E-4C3A-BF0C-E3829CDC5025}" srcOrd="0" destOrd="0" presId="urn:microsoft.com/office/officeart/2005/8/layout/pList1"/>
    <dgm:cxn modelId="{9BC1B495-5E0D-4A20-ACC2-E428E58EBEBE}" type="presParOf" srcId="{3AC4C11D-4448-4AB7-B57C-E294FB7969BF}" destId="{B612BFCB-A773-4C66-B20C-CEE6F32A3662}" srcOrd="0" destOrd="0" presId="urn:microsoft.com/office/officeart/2005/8/layout/pList1"/>
    <dgm:cxn modelId="{BED47389-2762-47E5-8909-8493EAD92D15}" type="presParOf" srcId="{B612BFCB-A773-4C66-B20C-CEE6F32A3662}" destId="{69CDA087-D873-488E-9C18-ACC80A80F8CB}" srcOrd="0" destOrd="0" presId="urn:microsoft.com/office/officeart/2005/8/layout/pList1"/>
    <dgm:cxn modelId="{E25A5AD7-D7D2-4861-B27A-3C96F0AB1505}" type="presParOf" srcId="{B612BFCB-A773-4C66-B20C-CEE6F32A3662}" destId="{AE91E45C-636E-4C3A-BF0C-E3829CDC5025}" srcOrd="1" destOrd="0" presId="urn:microsoft.com/office/officeart/2005/8/layout/pList1"/>
    <dgm:cxn modelId="{F5A068A3-C2DB-4CC8-9F36-200E2A5FC937}" type="presParOf" srcId="{3AC4C11D-4448-4AB7-B57C-E294FB7969BF}" destId="{E26F2EAF-73A9-429E-ACA9-0040DC8CA221}" srcOrd="1" destOrd="0" presId="urn:microsoft.com/office/officeart/2005/8/layout/pList1"/>
    <dgm:cxn modelId="{59BD862F-EFBE-4B24-B943-CC166909565B}" type="presParOf" srcId="{3AC4C11D-4448-4AB7-B57C-E294FB7969BF}" destId="{1A57C9AB-7633-4FA8-8F53-0C1395AC9C22}" srcOrd="2" destOrd="0" presId="urn:microsoft.com/office/officeart/2005/8/layout/pList1"/>
    <dgm:cxn modelId="{AF5C0C36-2590-4119-9925-540738F19093}" type="presParOf" srcId="{1A57C9AB-7633-4FA8-8F53-0C1395AC9C22}" destId="{C66AF0C0-6D3B-4036-89E6-6053F43C7AA2}" srcOrd="0" destOrd="0" presId="urn:microsoft.com/office/officeart/2005/8/layout/pList1"/>
    <dgm:cxn modelId="{BB0A494D-ACAF-487F-9561-4A20E8E661D7}" type="presParOf" srcId="{1A57C9AB-7633-4FA8-8F53-0C1395AC9C22}" destId="{01BEF113-2C97-401B-AA44-557BFF002163}" srcOrd="1" destOrd="0" presId="urn:microsoft.com/office/officeart/2005/8/layout/pList1"/>
    <dgm:cxn modelId="{17B06490-C449-4F99-86F4-E7FEACEB1A8E}" type="presParOf" srcId="{3AC4C11D-4448-4AB7-B57C-E294FB7969BF}" destId="{12C8CC03-EA30-46BF-8997-4618B8DC6E5F}" srcOrd="3" destOrd="0" presId="urn:microsoft.com/office/officeart/2005/8/layout/pList1"/>
    <dgm:cxn modelId="{034C895E-D69E-4ABE-BD3C-07E920AF6E3A}" type="presParOf" srcId="{3AC4C11D-4448-4AB7-B57C-E294FB7969BF}" destId="{4274F479-94E8-467B-805B-07EC8A5F5690}" srcOrd="4" destOrd="0" presId="urn:microsoft.com/office/officeart/2005/8/layout/pList1"/>
    <dgm:cxn modelId="{FA4280AB-ABF0-4A46-A043-AF83928F3D27}" type="presParOf" srcId="{4274F479-94E8-467B-805B-07EC8A5F5690}" destId="{C7FA8700-74FA-4E60-B4E1-2AA79106D828}" srcOrd="0" destOrd="0" presId="urn:microsoft.com/office/officeart/2005/8/layout/pList1"/>
    <dgm:cxn modelId="{50DF1093-5DFA-409D-8FB7-958D318BA3F9}" type="presParOf" srcId="{4274F479-94E8-467B-805B-07EC8A5F5690}" destId="{805678DB-C373-419F-9F81-52BD7154B48A}" srcOrd="1" destOrd="0" presId="urn:microsoft.com/office/officeart/2005/8/layout/pList1"/>
    <dgm:cxn modelId="{871FD576-3E74-4B03-BB6A-1AAC1992626F}" type="presParOf" srcId="{3AC4C11D-4448-4AB7-B57C-E294FB7969BF}" destId="{72F43067-829D-42A3-8B34-FBF27904414F}" srcOrd="5" destOrd="0" presId="urn:microsoft.com/office/officeart/2005/8/layout/pList1"/>
    <dgm:cxn modelId="{10B0C0D7-CB24-4709-B2C9-369B1F0E2898}" type="presParOf" srcId="{3AC4C11D-4448-4AB7-B57C-E294FB7969BF}" destId="{53ADC1D7-8820-4B05-9E58-6043E6F0DD63}" srcOrd="6" destOrd="0" presId="urn:microsoft.com/office/officeart/2005/8/layout/pList1"/>
    <dgm:cxn modelId="{7928CEB0-A6B7-490E-9648-792720D0A891}" type="presParOf" srcId="{53ADC1D7-8820-4B05-9E58-6043E6F0DD63}" destId="{E1C71906-29FB-4A76-AEAB-E4A36F047484}" srcOrd="0" destOrd="0" presId="urn:microsoft.com/office/officeart/2005/8/layout/pList1"/>
    <dgm:cxn modelId="{59BED908-61FB-4FFA-B154-F3CF1394D9E9}" type="presParOf" srcId="{53ADC1D7-8820-4B05-9E58-6043E6F0DD63}" destId="{FACBEEE1-01ED-49B6-8D22-D371E3BEBA4A}" srcOrd="1" destOrd="0" presId="urn:microsoft.com/office/officeart/2005/8/layout/p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F6245AE-B8E3-4D7A-8C07-06769254C7CA}" type="doc">
      <dgm:prSet loTypeId="urn:microsoft.com/office/officeart/2005/8/layout/vList3" loCatId="list" qsTypeId="urn:microsoft.com/office/officeart/2005/8/quickstyle/3d1" qsCatId="3D" csTypeId="urn:microsoft.com/office/officeart/2005/8/colors/colorful2" csCatId="colorful" phldr="1"/>
      <dgm:spPr/>
      <dgm:t>
        <a:bodyPr/>
        <a:lstStyle/>
        <a:p>
          <a:endParaRPr lang="en-IN"/>
        </a:p>
      </dgm:t>
    </dgm:pt>
    <dgm:pt modelId="{56CB2D41-6796-4FDA-B188-EDFE56FD70DA}">
      <dgm:prSet/>
      <dgm:spPr/>
      <dgm:t>
        <a:bodyPr/>
        <a:lstStyle/>
        <a:p>
          <a:r>
            <a:rPr lang="en-IN" b="0" i="0"/>
            <a:t>        </a:t>
          </a:r>
          <a:r>
            <a:rPr lang="en-IN" b="0" i="0">
              <a:latin typeface="Algerian" panose="04020705040A02060702" pitchFamily="82" charset="0"/>
            </a:rPr>
            <a:t>C</a:t>
          </a:r>
          <a:endParaRPr lang="en-IN">
            <a:latin typeface="Algerian" panose="04020705040A02060702" pitchFamily="82" charset="0"/>
          </a:endParaRPr>
        </a:p>
      </dgm:t>
    </dgm:pt>
    <dgm:pt modelId="{84667225-BBF9-4CAF-B967-EC95B48C9DC9}" type="parTrans" cxnId="{E3FA10DA-4652-4A07-BFD9-2E52CA8E392A}">
      <dgm:prSet/>
      <dgm:spPr/>
      <dgm:t>
        <a:bodyPr/>
        <a:lstStyle/>
        <a:p>
          <a:endParaRPr lang="en-IN"/>
        </a:p>
      </dgm:t>
    </dgm:pt>
    <dgm:pt modelId="{B7958831-5904-4130-A1C8-128738293925}" type="sibTrans" cxnId="{E3FA10DA-4652-4A07-BFD9-2E52CA8E392A}">
      <dgm:prSet/>
      <dgm:spPr/>
      <dgm:t>
        <a:bodyPr/>
        <a:lstStyle/>
        <a:p>
          <a:endParaRPr lang="en-IN"/>
        </a:p>
      </dgm:t>
    </dgm:pt>
    <dgm:pt modelId="{3C570FA3-5E01-4E41-9ECA-B14A171F6763}">
      <dgm:prSet/>
      <dgm:spPr/>
      <dgm:t>
        <a:bodyPr/>
        <a:lstStyle/>
        <a:p>
          <a:r>
            <a:rPr lang="en-IN" b="0" i="0">
              <a:latin typeface="Algerian" panose="04020705040A02060702" pitchFamily="82" charset="0"/>
            </a:rPr>
            <a:t>       C++</a:t>
          </a:r>
          <a:endParaRPr lang="en-IN">
            <a:latin typeface="Algerian" panose="04020705040A02060702" pitchFamily="82" charset="0"/>
          </a:endParaRPr>
        </a:p>
      </dgm:t>
    </dgm:pt>
    <dgm:pt modelId="{E2E1529E-254D-4F2D-B36E-AC311D00AC57}" type="parTrans" cxnId="{378CCD9B-F350-40EA-9673-52EB24CA4BAE}">
      <dgm:prSet/>
      <dgm:spPr/>
      <dgm:t>
        <a:bodyPr/>
        <a:lstStyle/>
        <a:p>
          <a:endParaRPr lang="en-IN"/>
        </a:p>
      </dgm:t>
    </dgm:pt>
    <dgm:pt modelId="{0ADC867E-2388-4E3B-8A0C-39118FB453F5}" type="sibTrans" cxnId="{378CCD9B-F350-40EA-9673-52EB24CA4BAE}">
      <dgm:prSet/>
      <dgm:spPr/>
      <dgm:t>
        <a:bodyPr/>
        <a:lstStyle/>
        <a:p>
          <a:endParaRPr lang="en-IN"/>
        </a:p>
      </dgm:t>
    </dgm:pt>
    <dgm:pt modelId="{CBE1616C-36DE-4E1D-B0A4-4A23665B843C}">
      <dgm:prSet/>
      <dgm:spPr/>
      <dgm:t>
        <a:bodyPr/>
        <a:lstStyle/>
        <a:p>
          <a:r>
            <a:rPr lang="en-IN" b="0" i="0"/>
            <a:t>     </a:t>
          </a:r>
          <a:r>
            <a:rPr lang="en-IN" b="0" i="0">
              <a:latin typeface="Algerian" panose="04020705040A02060702" pitchFamily="82" charset="0"/>
            </a:rPr>
            <a:t> Java </a:t>
          </a:r>
          <a:endParaRPr lang="en-IN">
            <a:latin typeface="Algerian" panose="04020705040A02060702" pitchFamily="82" charset="0"/>
          </a:endParaRPr>
        </a:p>
      </dgm:t>
    </dgm:pt>
    <dgm:pt modelId="{9FA7DD80-69BB-4457-8607-040BA9C8267D}" type="parTrans" cxnId="{36C15C43-2D4A-410E-9ED6-85B49C189342}">
      <dgm:prSet/>
      <dgm:spPr/>
      <dgm:t>
        <a:bodyPr/>
        <a:lstStyle/>
        <a:p>
          <a:endParaRPr lang="en-IN"/>
        </a:p>
      </dgm:t>
    </dgm:pt>
    <dgm:pt modelId="{F71C2B40-9218-4C9A-A8FC-B092F447BDD3}" type="sibTrans" cxnId="{36C15C43-2D4A-410E-9ED6-85B49C189342}">
      <dgm:prSet/>
      <dgm:spPr/>
      <dgm:t>
        <a:bodyPr/>
        <a:lstStyle/>
        <a:p>
          <a:endParaRPr lang="en-IN"/>
        </a:p>
      </dgm:t>
    </dgm:pt>
    <dgm:pt modelId="{F30DE228-0B03-46FD-AB7C-0F29277A5E1F}">
      <dgm:prSet/>
      <dgm:spPr/>
      <dgm:t>
        <a:bodyPr/>
        <a:lstStyle/>
        <a:p>
          <a:r>
            <a:rPr lang="en-IN" b="0" i="0"/>
            <a:t>     </a:t>
          </a:r>
          <a:r>
            <a:rPr lang="en-IN" b="0" i="0">
              <a:latin typeface="Algerian" panose="04020705040A02060702" pitchFamily="82" charset="0"/>
            </a:rPr>
            <a:t>Python</a:t>
          </a:r>
          <a:endParaRPr lang="en-IN">
            <a:latin typeface="Algerian" panose="04020705040A02060702" pitchFamily="82" charset="0"/>
          </a:endParaRPr>
        </a:p>
      </dgm:t>
    </dgm:pt>
    <dgm:pt modelId="{0BF565D0-516F-4C9E-B52B-C4FBFDA9F3C5}" type="parTrans" cxnId="{4A846F0A-A74F-4553-9E00-831C45A79239}">
      <dgm:prSet/>
      <dgm:spPr/>
      <dgm:t>
        <a:bodyPr/>
        <a:lstStyle/>
        <a:p>
          <a:endParaRPr lang="en-IN"/>
        </a:p>
      </dgm:t>
    </dgm:pt>
    <dgm:pt modelId="{233BA1DE-0D96-4C3B-8720-0E752291442D}" type="sibTrans" cxnId="{4A846F0A-A74F-4553-9E00-831C45A79239}">
      <dgm:prSet/>
      <dgm:spPr/>
      <dgm:t>
        <a:bodyPr/>
        <a:lstStyle/>
        <a:p>
          <a:endParaRPr lang="en-IN"/>
        </a:p>
      </dgm:t>
    </dgm:pt>
    <dgm:pt modelId="{2113F121-65EC-49E2-9148-024717B7A98A}" type="pres">
      <dgm:prSet presAssocID="{3F6245AE-B8E3-4D7A-8C07-06769254C7CA}" presName="linearFlow" presStyleCnt="0">
        <dgm:presLayoutVars>
          <dgm:dir/>
          <dgm:resizeHandles val="exact"/>
        </dgm:presLayoutVars>
      </dgm:prSet>
      <dgm:spPr/>
    </dgm:pt>
    <dgm:pt modelId="{9CEC6C41-0F8C-4BAD-A6F8-FE493F47DC23}" type="pres">
      <dgm:prSet presAssocID="{56CB2D41-6796-4FDA-B188-EDFE56FD70DA}" presName="composite" presStyleCnt="0"/>
      <dgm:spPr/>
    </dgm:pt>
    <dgm:pt modelId="{2ED3EFF5-DD01-4B5B-8259-8B246578A1CF}" type="pres">
      <dgm:prSet presAssocID="{56CB2D41-6796-4FDA-B188-EDFE56FD70DA}" presName="imgShp"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3000" b="-3000"/>
          </a:stretch>
        </a:blipFill>
      </dgm:spPr>
    </dgm:pt>
    <dgm:pt modelId="{B7C853AC-43A6-4AE2-8C07-F0CBFA903D44}" type="pres">
      <dgm:prSet presAssocID="{56CB2D41-6796-4FDA-B188-EDFE56FD70DA}" presName="txShp" presStyleLbl="node1" presStyleIdx="0" presStyleCnt="4">
        <dgm:presLayoutVars>
          <dgm:bulletEnabled val="1"/>
        </dgm:presLayoutVars>
      </dgm:prSet>
      <dgm:spPr/>
    </dgm:pt>
    <dgm:pt modelId="{9574328C-5E05-486B-9E6A-E95A8444DC15}" type="pres">
      <dgm:prSet presAssocID="{B7958831-5904-4130-A1C8-128738293925}" presName="spacing" presStyleCnt="0"/>
      <dgm:spPr/>
    </dgm:pt>
    <dgm:pt modelId="{7D726E57-395C-43D1-9E5F-17C87F48B43E}" type="pres">
      <dgm:prSet presAssocID="{3C570FA3-5E01-4E41-9ECA-B14A171F6763}" presName="composite" presStyleCnt="0"/>
      <dgm:spPr/>
    </dgm:pt>
    <dgm:pt modelId="{45CE14B0-4218-4F0C-A5E6-38202131BF42}" type="pres">
      <dgm:prSet presAssocID="{3C570FA3-5E01-4E41-9ECA-B14A171F6763}" presName="imgShp"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22000" b="-22000"/>
          </a:stretch>
        </a:blipFill>
      </dgm:spPr>
    </dgm:pt>
    <dgm:pt modelId="{77154457-6F56-44CF-9542-D9CBFC88DF11}" type="pres">
      <dgm:prSet presAssocID="{3C570FA3-5E01-4E41-9ECA-B14A171F6763}" presName="txShp" presStyleLbl="node1" presStyleIdx="1" presStyleCnt="4" custLinFactNeighborX="427">
        <dgm:presLayoutVars>
          <dgm:bulletEnabled val="1"/>
        </dgm:presLayoutVars>
      </dgm:prSet>
      <dgm:spPr/>
    </dgm:pt>
    <dgm:pt modelId="{91A8F6B3-EB4F-4239-90FE-BA9D78F6A89B}" type="pres">
      <dgm:prSet presAssocID="{0ADC867E-2388-4E3B-8A0C-39118FB453F5}" presName="spacing" presStyleCnt="0"/>
      <dgm:spPr/>
    </dgm:pt>
    <dgm:pt modelId="{6B3701DE-86A0-4A99-9382-3577CBF509BD}" type="pres">
      <dgm:prSet presAssocID="{CBE1616C-36DE-4E1D-B0A4-4A23665B843C}" presName="composite" presStyleCnt="0"/>
      <dgm:spPr/>
    </dgm:pt>
    <dgm:pt modelId="{003074AF-CE31-4FF3-98C4-3A823BDEEBAE}" type="pres">
      <dgm:prSet presAssocID="{CBE1616C-36DE-4E1D-B0A4-4A23665B843C}" presName="imgShp"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39000" b="-39000"/>
          </a:stretch>
        </a:blipFill>
      </dgm:spPr>
    </dgm:pt>
    <dgm:pt modelId="{37FB429A-10B8-4966-AF88-346BCCA7DEBB}" type="pres">
      <dgm:prSet presAssocID="{CBE1616C-36DE-4E1D-B0A4-4A23665B843C}" presName="txShp" presStyleLbl="node1" presStyleIdx="2" presStyleCnt="4">
        <dgm:presLayoutVars>
          <dgm:bulletEnabled val="1"/>
        </dgm:presLayoutVars>
      </dgm:prSet>
      <dgm:spPr/>
    </dgm:pt>
    <dgm:pt modelId="{0364BEDD-76CE-4FB1-8B5F-315AFD32E81A}" type="pres">
      <dgm:prSet presAssocID="{F71C2B40-9218-4C9A-A8FC-B092F447BDD3}" presName="spacing" presStyleCnt="0"/>
      <dgm:spPr/>
    </dgm:pt>
    <dgm:pt modelId="{CE32394D-9999-488F-854B-12C92E7DF786}" type="pres">
      <dgm:prSet presAssocID="{F30DE228-0B03-46FD-AB7C-0F29277A5E1F}" presName="composite" presStyleCnt="0"/>
      <dgm:spPr/>
    </dgm:pt>
    <dgm:pt modelId="{9E3B21E9-07D7-4584-ACDC-96EA62A9F938}" type="pres">
      <dgm:prSet presAssocID="{F30DE228-0B03-46FD-AB7C-0F29277A5E1F}" presName="imgShp"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21000" b="-21000"/>
          </a:stretch>
        </a:blipFill>
      </dgm:spPr>
    </dgm:pt>
    <dgm:pt modelId="{7341B549-4CDA-49AE-B012-139ED2771F66}" type="pres">
      <dgm:prSet presAssocID="{F30DE228-0B03-46FD-AB7C-0F29277A5E1F}" presName="txShp" presStyleLbl="node1" presStyleIdx="3" presStyleCnt="4">
        <dgm:presLayoutVars>
          <dgm:bulletEnabled val="1"/>
        </dgm:presLayoutVars>
      </dgm:prSet>
      <dgm:spPr/>
    </dgm:pt>
  </dgm:ptLst>
  <dgm:cxnLst>
    <dgm:cxn modelId="{4A846F0A-A74F-4553-9E00-831C45A79239}" srcId="{3F6245AE-B8E3-4D7A-8C07-06769254C7CA}" destId="{F30DE228-0B03-46FD-AB7C-0F29277A5E1F}" srcOrd="3" destOrd="0" parTransId="{0BF565D0-516F-4C9E-B52B-C4FBFDA9F3C5}" sibTransId="{233BA1DE-0D96-4C3B-8720-0E752291442D}"/>
    <dgm:cxn modelId="{CBF20319-7926-4965-B6F1-E96AD8AD24E1}" type="presOf" srcId="{CBE1616C-36DE-4E1D-B0A4-4A23665B843C}" destId="{37FB429A-10B8-4966-AF88-346BCCA7DEBB}" srcOrd="0" destOrd="0" presId="urn:microsoft.com/office/officeart/2005/8/layout/vList3"/>
    <dgm:cxn modelId="{36C15C43-2D4A-410E-9ED6-85B49C189342}" srcId="{3F6245AE-B8E3-4D7A-8C07-06769254C7CA}" destId="{CBE1616C-36DE-4E1D-B0A4-4A23665B843C}" srcOrd="2" destOrd="0" parTransId="{9FA7DD80-69BB-4457-8607-040BA9C8267D}" sibTransId="{F71C2B40-9218-4C9A-A8FC-B092F447BDD3}"/>
    <dgm:cxn modelId="{505CFF44-3E12-4DD4-B0E6-1FB6E5913957}" type="presOf" srcId="{F30DE228-0B03-46FD-AB7C-0F29277A5E1F}" destId="{7341B549-4CDA-49AE-B012-139ED2771F66}" srcOrd="0" destOrd="0" presId="urn:microsoft.com/office/officeart/2005/8/layout/vList3"/>
    <dgm:cxn modelId="{A7BE7D86-70D9-421A-B252-8ED11D988EED}" type="presOf" srcId="{56CB2D41-6796-4FDA-B188-EDFE56FD70DA}" destId="{B7C853AC-43A6-4AE2-8C07-F0CBFA903D44}" srcOrd="0" destOrd="0" presId="urn:microsoft.com/office/officeart/2005/8/layout/vList3"/>
    <dgm:cxn modelId="{378CCD9B-F350-40EA-9673-52EB24CA4BAE}" srcId="{3F6245AE-B8E3-4D7A-8C07-06769254C7CA}" destId="{3C570FA3-5E01-4E41-9ECA-B14A171F6763}" srcOrd="1" destOrd="0" parTransId="{E2E1529E-254D-4F2D-B36E-AC311D00AC57}" sibTransId="{0ADC867E-2388-4E3B-8A0C-39118FB453F5}"/>
    <dgm:cxn modelId="{A39F3CB3-A5CD-4714-A76C-8F8D4FFD929C}" type="presOf" srcId="{3C570FA3-5E01-4E41-9ECA-B14A171F6763}" destId="{77154457-6F56-44CF-9542-D9CBFC88DF11}" srcOrd="0" destOrd="0" presId="urn:microsoft.com/office/officeart/2005/8/layout/vList3"/>
    <dgm:cxn modelId="{E3FA10DA-4652-4A07-BFD9-2E52CA8E392A}" srcId="{3F6245AE-B8E3-4D7A-8C07-06769254C7CA}" destId="{56CB2D41-6796-4FDA-B188-EDFE56FD70DA}" srcOrd="0" destOrd="0" parTransId="{84667225-BBF9-4CAF-B967-EC95B48C9DC9}" sibTransId="{B7958831-5904-4130-A1C8-128738293925}"/>
    <dgm:cxn modelId="{9F6CEDF6-F7C1-4112-9513-B11AAFD950B0}" type="presOf" srcId="{3F6245AE-B8E3-4D7A-8C07-06769254C7CA}" destId="{2113F121-65EC-49E2-9148-024717B7A98A}" srcOrd="0" destOrd="0" presId="urn:microsoft.com/office/officeart/2005/8/layout/vList3"/>
    <dgm:cxn modelId="{730C3A7C-4001-4F5A-8E81-7A610BD35A07}" type="presParOf" srcId="{2113F121-65EC-49E2-9148-024717B7A98A}" destId="{9CEC6C41-0F8C-4BAD-A6F8-FE493F47DC23}" srcOrd="0" destOrd="0" presId="urn:microsoft.com/office/officeart/2005/8/layout/vList3"/>
    <dgm:cxn modelId="{170E4223-E006-451A-9207-7FBADB423E7C}" type="presParOf" srcId="{9CEC6C41-0F8C-4BAD-A6F8-FE493F47DC23}" destId="{2ED3EFF5-DD01-4B5B-8259-8B246578A1CF}" srcOrd="0" destOrd="0" presId="urn:microsoft.com/office/officeart/2005/8/layout/vList3"/>
    <dgm:cxn modelId="{1A2F1B13-033A-46AD-BAB9-5FCC51097DD6}" type="presParOf" srcId="{9CEC6C41-0F8C-4BAD-A6F8-FE493F47DC23}" destId="{B7C853AC-43A6-4AE2-8C07-F0CBFA903D44}" srcOrd="1" destOrd="0" presId="urn:microsoft.com/office/officeart/2005/8/layout/vList3"/>
    <dgm:cxn modelId="{A16A9C1B-B43F-4026-942C-0C967D437811}" type="presParOf" srcId="{2113F121-65EC-49E2-9148-024717B7A98A}" destId="{9574328C-5E05-486B-9E6A-E95A8444DC15}" srcOrd="1" destOrd="0" presId="urn:microsoft.com/office/officeart/2005/8/layout/vList3"/>
    <dgm:cxn modelId="{305BBB97-34BA-4EE2-A6E1-F447BC311203}" type="presParOf" srcId="{2113F121-65EC-49E2-9148-024717B7A98A}" destId="{7D726E57-395C-43D1-9E5F-17C87F48B43E}" srcOrd="2" destOrd="0" presId="urn:microsoft.com/office/officeart/2005/8/layout/vList3"/>
    <dgm:cxn modelId="{AA60429F-BD4F-4A66-A074-E7D3B2864038}" type="presParOf" srcId="{7D726E57-395C-43D1-9E5F-17C87F48B43E}" destId="{45CE14B0-4218-4F0C-A5E6-38202131BF42}" srcOrd="0" destOrd="0" presId="urn:microsoft.com/office/officeart/2005/8/layout/vList3"/>
    <dgm:cxn modelId="{270872A4-6341-4F0A-B121-86E2E9D4E89C}" type="presParOf" srcId="{7D726E57-395C-43D1-9E5F-17C87F48B43E}" destId="{77154457-6F56-44CF-9542-D9CBFC88DF11}" srcOrd="1" destOrd="0" presId="urn:microsoft.com/office/officeart/2005/8/layout/vList3"/>
    <dgm:cxn modelId="{FAF4C19D-CC38-42DB-A3AB-5C5C04327F76}" type="presParOf" srcId="{2113F121-65EC-49E2-9148-024717B7A98A}" destId="{91A8F6B3-EB4F-4239-90FE-BA9D78F6A89B}" srcOrd="3" destOrd="0" presId="urn:microsoft.com/office/officeart/2005/8/layout/vList3"/>
    <dgm:cxn modelId="{6BFDE6C5-5334-496D-BE05-E1558B887977}" type="presParOf" srcId="{2113F121-65EC-49E2-9148-024717B7A98A}" destId="{6B3701DE-86A0-4A99-9382-3577CBF509BD}" srcOrd="4" destOrd="0" presId="urn:microsoft.com/office/officeart/2005/8/layout/vList3"/>
    <dgm:cxn modelId="{55F57AA2-F130-4F25-8493-94496749B41F}" type="presParOf" srcId="{6B3701DE-86A0-4A99-9382-3577CBF509BD}" destId="{003074AF-CE31-4FF3-98C4-3A823BDEEBAE}" srcOrd="0" destOrd="0" presId="urn:microsoft.com/office/officeart/2005/8/layout/vList3"/>
    <dgm:cxn modelId="{B00F9721-7DF3-433A-91D7-4662D835D33C}" type="presParOf" srcId="{6B3701DE-86A0-4A99-9382-3577CBF509BD}" destId="{37FB429A-10B8-4966-AF88-346BCCA7DEBB}" srcOrd="1" destOrd="0" presId="urn:microsoft.com/office/officeart/2005/8/layout/vList3"/>
    <dgm:cxn modelId="{F13F8256-4B22-4A8E-B593-B7C78AA59A92}" type="presParOf" srcId="{2113F121-65EC-49E2-9148-024717B7A98A}" destId="{0364BEDD-76CE-4FB1-8B5F-315AFD32E81A}" srcOrd="5" destOrd="0" presId="urn:microsoft.com/office/officeart/2005/8/layout/vList3"/>
    <dgm:cxn modelId="{5BFB3D74-A7DA-4ED2-A866-EDF0C3276EF5}" type="presParOf" srcId="{2113F121-65EC-49E2-9148-024717B7A98A}" destId="{CE32394D-9999-488F-854B-12C92E7DF786}" srcOrd="6" destOrd="0" presId="urn:microsoft.com/office/officeart/2005/8/layout/vList3"/>
    <dgm:cxn modelId="{DA3671BC-793B-453E-A15A-984551BAA86F}" type="presParOf" srcId="{CE32394D-9999-488F-854B-12C92E7DF786}" destId="{9E3B21E9-07D7-4584-ACDC-96EA62A9F938}" srcOrd="0" destOrd="0" presId="urn:microsoft.com/office/officeart/2005/8/layout/vList3"/>
    <dgm:cxn modelId="{745BE6C6-20D2-4046-B0FC-745ACB615BB7}" type="presParOf" srcId="{CE32394D-9999-488F-854B-12C92E7DF786}" destId="{7341B549-4CDA-49AE-B012-139ED2771F66}"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B1851AA-6F88-444E-9184-533F7349D973}" type="doc">
      <dgm:prSet loTypeId="urn:microsoft.com/office/officeart/2005/8/layout/vList3" loCatId="list" qsTypeId="urn:microsoft.com/office/officeart/2005/8/quickstyle/3d1" qsCatId="3D" csTypeId="urn:microsoft.com/office/officeart/2005/8/colors/colorful2" csCatId="colorful" phldr="1"/>
      <dgm:spPr/>
      <dgm:t>
        <a:bodyPr/>
        <a:lstStyle/>
        <a:p>
          <a:endParaRPr lang="en-IN"/>
        </a:p>
      </dgm:t>
    </dgm:pt>
    <dgm:pt modelId="{87EC7098-8C5E-48CC-892C-F44BEABACD7E}">
      <dgm:prSet/>
      <dgm:spPr/>
      <dgm:t>
        <a:bodyPr/>
        <a:lstStyle/>
        <a:p>
          <a:r>
            <a:rPr lang="en-US" b="0" i="0">
              <a:latin typeface="Algerian" panose="04020705040A02060702" pitchFamily="82" charset="0"/>
            </a:rPr>
            <a:t>.NET</a:t>
          </a:r>
          <a:endParaRPr lang="en-IN">
            <a:latin typeface="Algerian" panose="04020705040A02060702" pitchFamily="82" charset="0"/>
          </a:endParaRPr>
        </a:p>
      </dgm:t>
    </dgm:pt>
    <dgm:pt modelId="{FD862F13-A705-4329-AD31-6DB908397D30}" type="parTrans" cxnId="{C99FB954-983E-4C15-AB96-20BD47FC8FD6}">
      <dgm:prSet/>
      <dgm:spPr/>
      <dgm:t>
        <a:bodyPr/>
        <a:lstStyle/>
        <a:p>
          <a:endParaRPr lang="en-IN"/>
        </a:p>
      </dgm:t>
    </dgm:pt>
    <dgm:pt modelId="{73C5A0DB-1932-4BCF-A38B-8C33595ED2F9}" type="sibTrans" cxnId="{C99FB954-983E-4C15-AB96-20BD47FC8FD6}">
      <dgm:prSet/>
      <dgm:spPr/>
      <dgm:t>
        <a:bodyPr/>
        <a:lstStyle/>
        <a:p>
          <a:endParaRPr lang="en-IN"/>
        </a:p>
      </dgm:t>
    </dgm:pt>
    <dgm:pt modelId="{D307E143-191D-4BDA-AE64-029D8ABD73AE}">
      <dgm:prSet/>
      <dgm:spPr/>
      <dgm:t>
        <a:bodyPr/>
        <a:lstStyle/>
        <a:p>
          <a:r>
            <a:rPr lang="en-US" b="0" i="0">
              <a:latin typeface="Algerian" panose="04020705040A02060702" pitchFamily="82" charset="0"/>
            </a:rPr>
            <a:t>C#</a:t>
          </a:r>
          <a:endParaRPr lang="en-IN">
            <a:latin typeface="Algerian" panose="04020705040A02060702" pitchFamily="82" charset="0"/>
          </a:endParaRPr>
        </a:p>
      </dgm:t>
    </dgm:pt>
    <dgm:pt modelId="{FD1F4D8E-45A9-4FAF-ADC5-9CA3717D33DE}" type="parTrans" cxnId="{959F0570-F922-4717-980D-595965167B2B}">
      <dgm:prSet/>
      <dgm:spPr/>
      <dgm:t>
        <a:bodyPr/>
        <a:lstStyle/>
        <a:p>
          <a:endParaRPr lang="en-IN"/>
        </a:p>
      </dgm:t>
    </dgm:pt>
    <dgm:pt modelId="{02799016-EBBD-4D39-A96F-2DA0E8769EAD}" type="sibTrans" cxnId="{959F0570-F922-4717-980D-595965167B2B}">
      <dgm:prSet/>
      <dgm:spPr/>
      <dgm:t>
        <a:bodyPr/>
        <a:lstStyle/>
        <a:p>
          <a:endParaRPr lang="en-IN"/>
        </a:p>
      </dgm:t>
    </dgm:pt>
    <dgm:pt modelId="{49805315-0D53-4328-85EB-847B09E44E47}">
      <dgm:prSet/>
      <dgm:spPr/>
      <dgm:t>
        <a:bodyPr/>
        <a:lstStyle/>
        <a:p>
          <a:r>
            <a:rPr lang="en-US" b="0" i="0">
              <a:latin typeface="Algerian" panose="04020705040A02060702" pitchFamily="82" charset="0"/>
            </a:rPr>
            <a:t>PHP</a:t>
          </a:r>
          <a:endParaRPr lang="en-IN">
            <a:latin typeface="Algerian" panose="04020705040A02060702" pitchFamily="82" charset="0"/>
          </a:endParaRPr>
        </a:p>
      </dgm:t>
    </dgm:pt>
    <dgm:pt modelId="{D7D2E750-3BDC-41A5-9EFB-F82DF94C99F7}" type="parTrans" cxnId="{F4936E0C-3783-441C-86F5-55D27BC37578}">
      <dgm:prSet/>
      <dgm:spPr/>
      <dgm:t>
        <a:bodyPr/>
        <a:lstStyle/>
        <a:p>
          <a:endParaRPr lang="en-IN"/>
        </a:p>
      </dgm:t>
    </dgm:pt>
    <dgm:pt modelId="{2A8D4E62-CCEA-4C4E-9D17-594EC6C2A2D7}" type="sibTrans" cxnId="{F4936E0C-3783-441C-86F5-55D27BC37578}">
      <dgm:prSet/>
      <dgm:spPr/>
      <dgm:t>
        <a:bodyPr/>
        <a:lstStyle/>
        <a:p>
          <a:endParaRPr lang="en-IN"/>
        </a:p>
      </dgm:t>
    </dgm:pt>
    <dgm:pt modelId="{6FB55F11-4453-4410-879C-31C99DC2C176}">
      <dgm:prSet/>
      <dgm:spPr/>
      <dgm:t>
        <a:bodyPr/>
        <a:lstStyle/>
        <a:p>
          <a:r>
            <a:rPr lang="en-US" b="0" i="0">
              <a:latin typeface="Algerian" panose="04020705040A02060702" pitchFamily="82" charset="0"/>
            </a:rPr>
            <a:t>HTML</a:t>
          </a:r>
        </a:p>
      </dgm:t>
    </dgm:pt>
    <dgm:pt modelId="{A31AA025-9195-46AD-BDD1-0E10154A0404}" type="parTrans" cxnId="{2BE78214-EC0A-48B1-ACD6-4644BD6E76D9}">
      <dgm:prSet/>
      <dgm:spPr/>
      <dgm:t>
        <a:bodyPr/>
        <a:lstStyle/>
        <a:p>
          <a:endParaRPr lang="en-IN"/>
        </a:p>
      </dgm:t>
    </dgm:pt>
    <dgm:pt modelId="{F3930F4A-1687-402D-AA6B-53760A2A8FDD}" type="sibTrans" cxnId="{2BE78214-EC0A-48B1-ACD6-4644BD6E76D9}">
      <dgm:prSet/>
      <dgm:spPr/>
      <dgm:t>
        <a:bodyPr/>
        <a:lstStyle/>
        <a:p>
          <a:endParaRPr lang="en-IN"/>
        </a:p>
      </dgm:t>
    </dgm:pt>
    <dgm:pt modelId="{038F0C45-C1F5-4CAF-9272-EA84BA282364}">
      <dgm:prSet/>
      <dgm:spPr/>
      <dgm:t>
        <a:bodyPr/>
        <a:lstStyle/>
        <a:p>
          <a:r>
            <a:rPr lang="en-IN" b="0" i="0"/>
            <a:t>       </a:t>
          </a:r>
          <a:r>
            <a:rPr lang="en-IN" b="0" i="0">
              <a:latin typeface="Algerian" panose="04020705040A02060702" pitchFamily="82" charset="0"/>
            </a:rPr>
            <a:t>SQL</a:t>
          </a:r>
          <a:endParaRPr lang="en-IN">
            <a:latin typeface="Algerian" panose="04020705040A02060702" pitchFamily="82" charset="0"/>
          </a:endParaRPr>
        </a:p>
      </dgm:t>
    </dgm:pt>
    <dgm:pt modelId="{B6BDB002-E6EC-42F1-8F50-A003DF104485}" type="parTrans" cxnId="{088002C0-8B05-4E28-B653-C7655ADB8915}">
      <dgm:prSet/>
      <dgm:spPr/>
      <dgm:t>
        <a:bodyPr/>
        <a:lstStyle/>
        <a:p>
          <a:endParaRPr lang="en-IN"/>
        </a:p>
      </dgm:t>
    </dgm:pt>
    <dgm:pt modelId="{3244961B-B838-4274-8BFD-605D7661EA69}" type="sibTrans" cxnId="{088002C0-8B05-4E28-B653-C7655ADB8915}">
      <dgm:prSet/>
      <dgm:spPr/>
      <dgm:t>
        <a:bodyPr/>
        <a:lstStyle/>
        <a:p>
          <a:endParaRPr lang="en-IN"/>
        </a:p>
      </dgm:t>
    </dgm:pt>
    <dgm:pt modelId="{17D11637-EE6E-4D66-B2E6-9F93157B31CE}" type="pres">
      <dgm:prSet presAssocID="{AB1851AA-6F88-444E-9184-533F7349D973}" presName="linearFlow" presStyleCnt="0">
        <dgm:presLayoutVars>
          <dgm:dir/>
          <dgm:resizeHandles val="exact"/>
        </dgm:presLayoutVars>
      </dgm:prSet>
      <dgm:spPr/>
    </dgm:pt>
    <dgm:pt modelId="{EA61176D-F72A-468E-8424-D50B1F4CCCBC}" type="pres">
      <dgm:prSet presAssocID="{87EC7098-8C5E-48CC-892C-F44BEABACD7E}" presName="composite" presStyleCnt="0"/>
      <dgm:spPr/>
    </dgm:pt>
    <dgm:pt modelId="{74289B47-3DC4-4D54-B210-C862BA9D3DBC}" type="pres">
      <dgm:prSet presAssocID="{87EC7098-8C5E-48CC-892C-F44BEABACD7E}" presName="imgShp" presStyleLbl="fgImgPlace1" presStyleIdx="0" presStyleCnt="5"/>
      <dgm:spPr>
        <a:blipFill>
          <a:blip xmlns:r="http://schemas.openxmlformats.org/officeDocument/2006/relationships" r:embed="rId1"/>
          <a:srcRect/>
          <a:stretch>
            <a:fillRect l="-39000" r="-39000"/>
          </a:stretch>
        </a:blipFill>
      </dgm:spPr>
    </dgm:pt>
    <dgm:pt modelId="{39495E15-6C26-4EC8-8771-219BC7E70121}" type="pres">
      <dgm:prSet presAssocID="{87EC7098-8C5E-48CC-892C-F44BEABACD7E}" presName="txShp" presStyleLbl="node1" presStyleIdx="0" presStyleCnt="5">
        <dgm:presLayoutVars>
          <dgm:bulletEnabled val="1"/>
        </dgm:presLayoutVars>
      </dgm:prSet>
      <dgm:spPr/>
    </dgm:pt>
    <dgm:pt modelId="{B50F903D-1DED-4C08-AFEE-BA585B59B8DC}" type="pres">
      <dgm:prSet presAssocID="{73C5A0DB-1932-4BCF-A38B-8C33595ED2F9}" presName="spacing" presStyleCnt="0"/>
      <dgm:spPr/>
    </dgm:pt>
    <dgm:pt modelId="{0DCF6540-AD19-477D-9DBA-3597045F33C7}" type="pres">
      <dgm:prSet presAssocID="{D307E143-191D-4BDA-AE64-029D8ABD73AE}" presName="composite" presStyleCnt="0"/>
      <dgm:spPr/>
    </dgm:pt>
    <dgm:pt modelId="{0CE01618-FEAB-4741-B075-ED50D9C8C2C9}" type="pres">
      <dgm:prSet presAssocID="{D307E143-191D-4BDA-AE64-029D8ABD73AE}" presName="imgShp" presStyleLbl="fgImgPlace1" presStyleIdx="1" presStyleCnt="5"/>
      <dgm:spPr>
        <a:blipFill>
          <a:blip xmlns:r="http://schemas.openxmlformats.org/officeDocument/2006/relationships" r:embed="rId2"/>
          <a:srcRect/>
          <a:stretch>
            <a:fillRect l="-30000" r="-30000"/>
          </a:stretch>
        </a:blipFill>
      </dgm:spPr>
    </dgm:pt>
    <dgm:pt modelId="{B564B782-9453-4729-B023-1AFA1E781D4B}" type="pres">
      <dgm:prSet presAssocID="{D307E143-191D-4BDA-AE64-029D8ABD73AE}" presName="txShp" presStyleLbl="node1" presStyleIdx="1" presStyleCnt="5">
        <dgm:presLayoutVars>
          <dgm:bulletEnabled val="1"/>
        </dgm:presLayoutVars>
      </dgm:prSet>
      <dgm:spPr/>
    </dgm:pt>
    <dgm:pt modelId="{FC248DE7-0ED4-43DA-A02C-91CCF9754C57}" type="pres">
      <dgm:prSet presAssocID="{02799016-EBBD-4D39-A96F-2DA0E8769EAD}" presName="spacing" presStyleCnt="0"/>
      <dgm:spPr/>
    </dgm:pt>
    <dgm:pt modelId="{E10BE595-2CBD-464F-B897-B7AD1A8B9646}" type="pres">
      <dgm:prSet presAssocID="{49805315-0D53-4328-85EB-847B09E44E47}" presName="composite" presStyleCnt="0"/>
      <dgm:spPr/>
    </dgm:pt>
    <dgm:pt modelId="{A6E9EC82-7CAE-4002-9BE6-53A7AE7E1D5C}" type="pres">
      <dgm:prSet presAssocID="{49805315-0D53-4328-85EB-847B09E44E47}" presName="imgShp" presStyleLbl="fgImgPlace1" presStyleIdx="2" presStyleCnt="5"/>
      <dgm:spPr>
        <a:blipFill>
          <a:blip xmlns:r="http://schemas.openxmlformats.org/officeDocument/2006/relationships" r:embed="rId3"/>
          <a:srcRect/>
          <a:stretch>
            <a:fillRect l="-41000" r="-41000"/>
          </a:stretch>
        </a:blipFill>
      </dgm:spPr>
    </dgm:pt>
    <dgm:pt modelId="{83208DB2-7075-4B1A-9194-ED690B36E998}" type="pres">
      <dgm:prSet presAssocID="{49805315-0D53-4328-85EB-847B09E44E47}" presName="txShp" presStyleLbl="node1" presStyleIdx="2" presStyleCnt="5">
        <dgm:presLayoutVars>
          <dgm:bulletEnabled val="1"/>
        </dgm:presLayoutVars>
      </dgm:prSet>
      <dgm:spPr/>
    </dgm:pt>
    <dgm:pt modelId="{2C4F3584-F91C-4A12-970C-7E819198E072}" type="pres">
      <dgm:prSet presAssocID="{2A8D4E62-CCEA-4C4E-9D17-594EC6C2A2D7}" presName="spacing" presStyleCnt="0"/>
      <dgm:spPr/>
    </dgm:pt>
    <dgm:pt modelId="{4FF01561-C461-4163-949C-5CCA8D35A6B2}" type="pres">
      <dgm:prSet presAssocID="{6FB55F11-4453-4410-879C-31C99DC2C176}" presName="composite" presStyleCnt="0"/>
      <dgm:spPr/>
    </dgm:pt>
    <dgm:pt modelId="{CE5AD558-C02F-4227-9717-FE6B043CC6CD}" type="pres">
      <dgm:prSet presAssocID="{6FB55F11-4453-4410-879C-31C99DC2C176}" presName="imgShp" presStyleLbl="fgImgPlace1" presStyleIdx="3" presStyleCnt="5"/>
      <dgm:spPr>
        <a:blipFill>
          <a:blip xmlns:r="http://schemas.openxmlformats.org/officeDocument/2006/relationships" r:embed="rId4"/>
          <a:srcRect/>
          <a:stretch>
            <a:fillRect l="-39000" r="-39000"/>
          </a:stretch>
        </a:blipFill>
      </dgm:spPr>
    </dgm:pt>
    <dgm:pt modelId="{F71B140C-31C8-4369-979A-1EAEB6676BCB}" type="pres">
      <dgm:prSet presAssocID="{6FB55F11-4453-4410-879C-31C99DC2C176}" presName="txShp" presStyleLbl="node1" presStyleIdx="3" presStyleCnt="5">
        <dgm:presLayoutVars>
          <dgm:bulletEnabled val="1"/>
        </dgm:presLayoutVars>
      </dgm:prSet>
      <dgm:spPr/>
    </dgm:pt>
    <dgm:pt modelId="{514D46DE-C5DE-419A-AC0B-FB20B21815B2}" type="pres">
      <dgm:prSet presAssocID="{F3930F4A-1687-402D-AA6B-53760A2A8FDD}" presName="spacing" presStyleCnt="0"/>
      <dgm:spPr/>
    </dgm:pt>
    <dgm:pt modelId="{D7E6DC67-611B-4E4F-9B12-8904AE156B88}" type="pres">
      <dgm:prSet presAssocID="{038F0C45-C1F5-4CAF-9272-EA84BA282364}" presName="composite" presStyleCnt="0"/>
      <dgm:spPr/>
    </dgm:pt>
    <dgm:pt modelId="{8033CFE5-2D64-4730-8C55-336EB5047FB3}" type="pres">
      <dgm:prSet presAssocID="{038F0C45-C1F5-4CAF-9272-EA84BA282364}" presName="imgShp"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t="-42000" b="-42000"/>
          </a:stretch>
        </a:blipFill>
      </dgm:spPr>
    </dgm:pt>
    <dgm:pt modelId="{192EEA09-72E9-465E-BFE8-238B8F857146}" type="pres">
      <dgm:prSet presAssocID="{038F0C45-C1F5-4CAF-9272-EA84BA282364}" presName="txShp" presStyleLbl="node1" presStyleIdx="4" presStyleCnt="5">
        <dgm:presLayoutVars>
          <dgm:bulletEnabled val="1"/>
        </dgm:presLayoutVars>
      </dgm:prSet>
      <dgm:spPr/>
    </dgm:pt>
  </dgm:ptLst>
  <dgm:cxnLst>
    <dgm:cxn modelId="{F4936E0C-3783-441C-86F5-55D27BC37578}" srcId="{AB1851AA-6F88-444E-9184-533F7349D973}" destId="{49805315-0D53-4328-85EB-847B09E44E47}" srcOrd="2" destOrd="0" parTransId="{D7D2E750-3BDC-41A5-9EFB-F82DF94C99F7}" sibTransId="{2A8D4E62-CCEA-4C4E-9D17-594EC6C2A2D7}"/>
    <dgm:cxn modelId="{2BE78214-EC0A-48B1-ACD6-4644BD6E76D9}" srcId="{AB1851AA-6F88-444E-9184-533F7349D973}" destId="{6FB55F11-4453-4410-879C-31C99DC2C176}" srcOrd="3" destOrd="0" parTransId="{A31AA025-9195-46AD-BDD1-0E10154A0404}" sibTransId="{F3930F4A-1687-402D-AA6B-53760A2A8FDD}"/>
    <dgm:cxn modelId="{BEC32B18-2CC3-425C-BB78-00A245C34411}" type="presOf" srcId="{AB1851AA-6F88-444E-9184-533F7349D973}" destId="{17D11637-EE6E-4D66-B2E6-9F93157B31CE}" srcOrd="0" destOrd="0" presId="urn:microsoft.com/office/officeart/2005/8/layout/vList3"/>
    <dgm:cxn modelId="{F3374C49-2B81-4E04-ADF6-5630D782D4B4}" type="presOf" srcId="{038F0C45-C1F5-4CAF-9272-EA84BA282364}" destId="{192EEA09-72E9-465E-BFE8-238B8F857146}" srcOrd="0" destOrd="0" presId="urn:microsoft.com/office/officeart/2005/8/layout/vList3"/>
    <dgm:cxn modelId="{24DC636A-56C7-465A-B13F-167649B78CBA}" type="presOf" srcId="{49805315-0D53-4328-85EB-847B09E44E47}" destId="{83208DB2-7075-4B1A-9194-ED690B36E998}" srcOrd="0" destOrd="0" presId="urn:microsoft.com/office/officeart/2005/8/layout/vList3"/>
    <dgm:cxn modelId="{959F0570-F922-4717-980D-595965167B2B}" srcId="{AB1851AA-6F88-444E-9184-533F7349D973}" destId="{D307E143-191D-4BDA-AE64-029D8ABD73AE}" srcOrd="1" destOrd="0" parTransId="{FD1F4D8E-45A9-4FAF-ADC5-9CA3717D33DE}" sibTransId="{02799016-EBBD-4D39-A96F-2DA0E8769EAD}"/>
    <dgm:cxn modelId="{C99FB954-983E-4C15-AB96-20BD47FC8FD6}" srcId="{AB1851AA-6F88-444E-9184-533F7349D973}" destId="{87EC7098-8C5E-48CC-892C-F44BEABACD7E}" srcOrd="0" destOrd="0" parTransId="{FD862F13-A705-4329-AD31-6DB908397D30}" sibTransId="{73C5A0DB-1932-4BCF-A38B-8C33595ED2F9}"/>
    <dgm:cxn modelId="{5A20DE87-B46E-468D-91D6-6EBFBDFC01A2}" type="presOf" srcId="{87EC7098-8C5E-48CC-892C-F44BEABACD7E}" destId="{39495E15-6C26-4EC8-8771-219BC7E70121}" srcOrd="0" destOrd="0" presId="urn:microsoft.com/office/officeart/2005/8/layout/vList3"/>
    <dgm:cxn modelId="{088002C0-8B05-4E28-B653-C7655ADB8915}" srcId="{AB1851AA-6F88-444E-9184-533F7349D973}" destId="{038F0C45-C1F5-4CAF-9272-EA84BA282364}" srcOrd="4" destOrd="0" parTransId="{B6BDB002-E6EC-42F1-8F50-A003DF104485}" sibTransId="{3244961B-B838-4274-8BFD-605D7661EA69}"/>
    <dgm:cxn modelId="{474C1ED0-91E1-46AB-9965-719AF6BB582E}" type="presOf" srcId="{6FB55F11-4453-4410-879C-31C99DC2C176}" destId="{F71B140C-31C8-4369-979A-1EAEB6676BCB}" srcOrd="0" destOrd="0" presId="urn:microsoft.com/office/officeart/2005/8/layout/vList3"/>
    <dgm:cxn modelId="{7BB4F9F2-FD10-4615-A0DB-585034D3A826}" type="presOf" srcId="{D307E143-191D-4BDA-AE64-029D8ABD73AE}" destId="{B564B782-9453-4729-B023-1AFA1E781D4B}" srcOrd="0" destOrd="0" presId="urn:microsoft.com/office/officeart/2005/8/layout/vList3"/>
    <dgm:cxn modelId="{C4627BE1-518D-412E-9255-CD79EDD79AA7}" type="presParOf" srcId="{17D11637-EE6E-4D66-B2E6-9F93157B31CE}" destId="{EA61176D-F72A-468E-8424-D50B1F4CCCBC}" srcOrd="0" destOrd="0" presId="urn:microsoft.com/office/officeart/2005/8/layout/vList3"/>
    <dgm:cxn modelId="{EF224183-8862-49D9-91E2-40D66419E87F}" type="presParOf" srcId="{EA61176D-F72A-468E-8424-D50B1F4CCCBC}" destId="{74289B47-3DC4-4D54-B210-C862BA9D3DBC}" srcOrd="0" destOrd="0" presId="urn:microsoft.com/office/officeart/2005/8/layout/vList3"/>
    <dgm:cxn modelId="{1013681C-3745-42F4-95F3-3217D76A7D2F}" type="presParOf" srcId="{EA61176D-F72A-468E-8424-D50B1F4CCCBC}" destId="{39495E15-6C26-4EC8-8771-219BC7E70121}" srcOrd="1" destOrd="0" presId="urn:microsoft.com/office/officeart/2005/8/layout/vList3"/>
    <dgm:cxn modelId="{04DCF2F7-7A2E-4891-A40F-D2AB2DFDC8DC}" type="presParOf" srcId="{17D11637-EE6E-4D66-B2E6-9F93157B31CE}" destId="{B50F903D-1DED-4C08-AFEE-BA585B59B8DC}" srcOrd="1" destOrd="0" presId="urn:microsoft.com/office/officeart/2005/8/layout/vList3"/>
    <dgm:cxn modelId="{9152FC38-C3FF-41A4-B77A-C3FBF4EA3B32}" type="presParOf" srcId="{17D11637-EE6E-4D66-B2E6-9F93157B31CE}" destId="{0DCF6540-AD19-477D-9DBA-3597045F33C7}" srcOrd="2" destOrd="0" presId="urn:microsoft.com/office/officeart/2005/8/layout/vList3"/>
    <dgm:cxn modelId="{C842757B-BF42-4EED-8B80-C8A4DE44511B}" type="presParOf" srcId="{0DCF6540-AD19-477D-9DBA-3597045F33C7}" destId="{0CE01618-FEAB-4741-B075-ED50D9C8C2C9}" srcOrd="0" destOrd="0" presId="urn:microsoft.com/office/officeart/2005/8/layout/vList3"/>
    <dgm:cxn modelId="{56E57B27-5474-4705-90F5-5E77E122221C}" type="presParOf" srcId="{0DCF6540-AD19-477D-9DBA-3597045F33C7}" destId="{B564B782-9453-4729-B023-1AFA1E781D4B}" srcOrd="1" destOrd="0" presId="urn:microsoft.com/office/officeart/2005/8/layout/vList3"/>
    <dgm:cxn modelId="{27386678-9D04-4B23-8044-A95D43524FF1}" type="presParOf" srcId="{17D11637-EE6E-4D66-B2E6-9F93157B31CE}" destId="{FC248DE7-0ED4-43DA-A02C-91CCF9754C57}" srcOrd="3" destOrd="0" presId="urn:microsoft.com/office/officeart/2005/8/layout/vList3"/>
    <dgm:cxn modelId="{D44CF2F6-E33C-4A4D-93BC-A7579E49FA3C}" type="presParOf" srcId="{17D11637-EE6E-4D66-B2E6-9F93157B31CE}" destId="{E10BE595-2CBD-464F-B897-B7AD1A8B9646}" srcOrd="4" destOrd="0" presId="urn:microsoft.com/office/officeart/2005/8/layout/vList3"/>
    <dgm:cxn modelId="{BA86F35D-E061-420C-9808-DC738D01C23A}" type="presParOf" srcId="{E10BE595-2CBD-464F-B897-B7AD1A8B9646}" destId="{A6E9EC82-7CAE-4002-9BE6-53A7AE7E1D5C}" srcOrd="0" destOrd="0" presId="urn:microsoft.com/office/officeart/2005/8/layout/vList3"/>
    <dgm:cxn modelId="{6BDE4EE6-AB1F-491F-B2FD-717899FEE32C}" type="presParOf" srcId="{E10BE595-2CBD-464F-B897-B7AD1A8B9646}" destId="{83208DB2-7075-4B1A-9194-ED690B36E998}" srcOrd="1" destOrd="0" presId="urn:microsoft.com/office/officeart/2005/8/layout/vList3"/>
    <dgm:cxn modelId="{3FA88853-16DF-4F2F-A8FA-510E80DF18AC}" type="presParOf" srcId="{17D11637-EE6E-4D66-B2E6-9F93157B31CE}" destId="{2C4F3584-F91C-4A12-970C-7E819198E072}" srcOrd="5" destOrd="0" presId="urn:microsoft.com/office/officeart/2005/8/layout/vList3"/>
    <dgm:cxn modelId="{33DE6579-5B80-45E6-8F8D-740A8890399C}" type="presParOf" srcId="{17D11637-EE6E-4D66-B2E6-9F93157B31CE}" destId="{4FF01561-C461-4163-949C-5CCA8D35A6B2}" srcOrd="6" destOrd="0" presId="urn:microsoft.com/office/officeart/2005/8/layout/vList3"/>
    <dgm:cxn modelId="{2309278E-7544-4CF1-9AE2-467A2EE49037}" type="presParOf" srcId="{4FF01561-C461-4163-949C-5CCA8D35A6B2}" destId="{CE5AD558-C02F-4227-9717-FE6B043CC6CD}" srcOrd="0" destOrd="0" presId="urn:microsoft.com/office/officeart/2005/8/layout/vList3"/>
    <dgm:cxn modelId="{D0422B15-4D6B-4A04-AC4E-214CDE3208BC}" type="presParOf" srcId="{4FF01561-C461-4163-949C-5CCA8D35A6B2}" destId="{F71B140C-31C8-4369-979A-1EAEB6676BCB}" srcOrd="1" destOrd="0" presId="urn:microsoft.com/office/officeart/2005/8/layout/vList3"/>
    <dgm:cxn modelId="{10E372AB-8B46-4AD9-8212-0D2EF674623D}" type="presParOf" srcId="{17D11637-EE6E-4D66-B2E6-9F93157B31CE}" destId="{514D46DE-C5DE-419A-AC0B-FB20B21815B2}" srcOrd="7" destOrd="0" presId="urn:microsoft.com/office/officeart/2005/8/layout/vList3"/>
    <dgm:cxn modelId="{D8E69ADE-72D9-4E77-8021-94BB2175DFCD}" type="presParOf" srcId="{17D11637-EE6E-4D66-B2E6-9F93157B31CE}" destId="{D7E6DC67-611B-4E4F-9B12-8904AE156B88}" srcOrd="8" destOrd="0" presId="urn:microsoft.com/office/officeart/2005/8/layout/vList3"/>
    <dgm:cxn modelId="{43331B79-F9FD-4F86-ADD1-1669666BAF62}" type="presParOf" srcId="{D7E6DC67-611B-4E4F-9B12-8904AE156B88}" destId="{8033CFE5-2D64-4730-8C55-336EB5047FB3}" srcOrd="0" destOrd="0" presId="urn:microsoft.com/office/officeart/2005/8/layout/vList3"/>
    <dgm:cxn modelId="{621E553D-D2B1-4530-AE0D-20F34F09FD32}" type="presParOf" srcId="{D7E6DC67-611B-4E4F-9B12-8904AE156B88}" destId="{192EEA09-72E9-465E-BFE8-238B8F857146}"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9EB6D00-D428-41BE-A8E5-AF6D9F040B8C}" type="doc">
      <dgm:prSet loTypeId="urn:microsoft.com/office/officeart/2005/8/layout/process4" loCatId="list" qsTypeId="urn:microsoft.com/office/officeart/2005/8/quickstyle/3d2" qsCatId="3D" csTypeId="urn:microsoft.com/office/officeart/2005/8/colors/accent1_2" csCatId="accent1" phldr="1"/>
      <dgm:spPr/>
      <dgm:t>
        <a:bodyPr/>
        <a:lstStyle/>
        <a:p>
          <a:endParaRPr lang="en-IN"/>
        </a:p>
      </dgm:t>
    </dgm:pt>
    <dgm:pt modelId="{93EE9337-2A07-4D7A-8CF8-84CA461116B8}">
      <dgm:prSet custT="1"/>
      <dgm:spPr/>
      <dgm:t>
        <a:bodyPr/>
        <a:lstStyle/>
        <a:p>
          <a:r>
            <a:rPr lang="en-US" sz="1900" dirty="0"/>
            <a:t> </a:t>
          </a:r>
          <a:r>
            <a:rPr lang="en-US" sz="1800" dirty="0">
              <a:latin typeface="Algerian" panose="04020705040A02060702" pitchFamily="82" charset="0"/>
            </a:rPr>
            <a:t>Provides strong foundation in computer science without heavy  engineering focus</a:t>
          </a:r>
          <a:endParaRPr lang="en-IN" sz="1800" dirty="0">
            <a:latin typeface="Algerian" panose="04020705040A02060702" pitchFamily="82" charset="0"/>
          </a:endParaRPr>
        </a:p>
      </dgm:t>
    </dgm:pt>
    <dgm:pt modelId="{617E001E-A1B7-47CB-9AFB-8CD89643E138}" type="parTrans" cxnId="{E3AC2D31-0229-4E29-B3B2-FC0491D724D1}">
      <dgm:prSet/>
      <dgm:spPr/>
      <dgm:t>
        <a:bodyPr/>
        <a:lstStyle/>
        <a:p>
          <a:endParaRPr lang="en-IN"/>
        </a:p>
      </dgm:t>
    </dgm:pt>
    <dgm:pt modelId="{25907D59-375B-4315-91AD-239A7130BBA5}" type="sibTrans" cxnId="{E3AC2D31-0229-4E29-B3B2-FC0491D724D1}">
      <dgm:prSet/>
      <dgm:spPr/>
      <dgm:t>
        <a:bodyPr/>
        <a:lstStyle/>
        <a:p>
          <a:endParaRPr lang="en-IN"/>
        </a:p>
      </dgm:t>
    </dgm:pt>
    <dgm:pt modelId="{3DD3A836-311D-4F19-B5D7-2898AB4EE456}">
      <dgm:prSet/>
      <dgm:spPr/>
      <dgm:t>
        <a:bodyPr/>
        <a:lstStyle/>
        <a:p>
          <a:r>
            <a:rPr lang="en-US"/>
            <a:t> </a:t>
          </a:r>
          <a:r>
            <a:rPr lang="en-US">
              <a:latin typeface="Algerian" panose="04020705040A02060702" pitchFamily="82" charset="0"/>
            </a:rPr>
            <a:t>Shorter duration (3 years) compared to </a:t>
          </a:r>
          <a:r>
            <a:rPr lang="en-US" err="1">
              <a:latin typeface="Algerian" panose="04020705040A02060702" pitchFamily="82" charset="0"/>
            </a:rPr>
            <a:t>B.Tech</a:t>
          </a:r>
          <a:r>
            <a:rPr lang="en-US">
              <a:latin typeface="Algerian" panose="04020705040A02060702" pitchFamily="82" charset="0"/>
            </a:rPr>
            <a:t> (4 years)</a:t>
          </a:r>
          <a:endParaRPr lang="en-IN">
            <a:latin typeface="Algerian" panose="04020705040A02060702" pitchFamily="82" charset="0"/>
          </a:endParaRPr>
        </a:p>
      </dgm:t>
    </dgm:pt>
    <dgm:pt modelId="{0399E655-1002-48C3-9BBD-6C504A2A501C}" type="parTrans" cxnId="{435D1AEB-7771-4D1E-83BC-B73350A3C60F}">
      <dgm:prSet/>
      <dgm:spPr/>
      <dgm:t>
        <a:bodyPr/>
        <a:lstStyle/>
        <a:p>
          <a:endParaRPr lang="en-IN"/>
        </a:p>
      </dgm:t>
    </dgm:pt>
    <dgm:pt modelId="{10030399-2D25-4386-8EC7-40054091441C}" type="sibTrans" cxnId="{435D1AEB-7771-4D1E-83BC-B73350A3C60F}">
      <dgm:prSet/>
      <dgm:spPr/>
      <dgm:t>
        <a:bodyPr/>
        <a:lstStyle/>
        <a:p>
          <a:endParaRPr lang="en-IN"/>
        </a:p>
      </dgm:t>
    </dgm:pt>
    <dgm:pt modelId="{92042B4C-4AEB-4341-9054-EC32A313AF8B}">
      <dgm:prSet/>
      <dgm:spPr/>
      <dgm:t>
        <a:bodyPr/>
        <a:lstStyle/>
        <a:p>
          <a:r>
            <a:rPr lang="en-US"/>
            <a:t> </a:t>
          </a:r>
          <a:r>
            <a:rPr lang="en-US">
              <a:latin typeface="Algerian" panose="04020705040A02060702" pitchFamily="82" charset="0"/>
            </a:rPr>
            <a:t>Affordable compared to </a:t>
          </a:r>
          <a:r>
            <a:rPr lang="en-US" err="1">
              <a:latin typeface="Algerian" panose="04020705040A02060702" pitchFamily="82" charset="0"/>
            </a:rPr>
            <a:t>B.Tech</a:t>
          </a:r>
          <a:r>
            <a:rPr lang="en-US">
              <a:latin typeface="Algerian" panose="04020705040A02060702" pitchFamily="82" charset="0"/>
            </a:rPr>
            <a:t> but still offers strong career options</a:t>
          </a:r>
          <a:endParaRPr lang="en-IN">
            <a:latin typeface="Algerian" panose="04020705040A02060702" pitchFamily="82" charset="0"/>
          </a:endParaRPr>
        </a:p>
      </dgm:t>
    </dgm:pt>
    <dgm:pt modelId="{974CC0C7-50B2-40D6-BFEB-7C8C4AC6A19E}" type="parTrans" cxnId="{6DEBB06D-4D04-4E57-8C00-66045FB79608}">
      <dgm:prSet/>
      <dgm:spPr/>
      <dgm:t>
        <a:bodyPr/>
        <a:lstStyle/>
        <a:p>
          <a:endParaRPr lang="en-IN"/>
        </a:p>
      </dgm:t>
    </dgm:pt>
    <dgm:pt modelId="{3598B5F0-46DA-446D-92E5-CD62FC36A3F2}" type="sibTrans" cxnId="{6DEBB06D-4D04-4E57-8C00-66045FB79608}">
      <dgm:prSet/>
      <dgm:spPr/>
      <dgm:t>
        <a:bodyPr/>
        <a:lstStyle/>
        <a:p>
          <a:endParaRPr lang="en-IN"/>
        </a:p>
      </dgm:t>
    </dgm:pt>
    <dgm:pt modelId="{8D821BE0-B8BB-45AE-82BE-94A5F2B07CB3}">
      <dgm:prSet/>
      <dgm:spPr/>
      <dgm:t>
        <a:bodyPr/>
        <a:lstStyle/>
        <a:p>
          <a:r>
            <a:rPr lang="en-US"/>
            <a:t>  </a:t>
          </a:r>
          <a:r>
            <a:rPr lang="en-US">
              <a:latin typeface="Algerian" panose="04020705040A02060702" pitchFamily="82" charset="0"/>
            </a:rPr>
            <a:t>High demand in IT sector with growing career opportunities</a:t>
          </a:r>
          <a:endParaRPr lang="en-IN">
            <a:latin typeface="Algerian" panose="04020705040A02060702" pitchFamily="82" charset="0"/>
          </a:endParaRPr>
        </a:p>
      </dgm:t>
    </dgm:pt>
    <dgm:pt modelId="{FB10F30A-D9E4-46A0-9C84-BF49176E39F8}" type="parTrans" cxnId="{B385702C-D6FC-4989-96EF-3A98A062BBF4}">
      <dgm:prSet/>
      <dgm:spPr/>
      <dgm:t>
        <a:bodyPr/>
        <a:lstStyle/>
        <a:p>
          <a:endParaRPr lang="en-IN"/>
        </a:p>
      </dgm:t>
    </dgm:pt>
    <dgm:pt modelId="{1151CB77-F637-4E1B-A7E8-585E78287347}" type="sibTrans" cxnId="{B385702C-D6FC-4989-96EF-3A98A062BBF4}">
      <dgm:prSet/>
      <dgm:spPr/>
      <dgm:t>
        <a:bodyPr/>
        <a:lstStyle/>
        <a:p>
          <a:endParaRPr lang="en-IN"/>
        </a:p>
      </dgm:t>
    </dgm:pt>
    <dgm:pt modelId="{B8ACC0F2-5CBC-4C7F-827B-3E4A76317E13}">
      <dgm:prSet/>
      <dgm:spPr/>
      <dgm:t>
        <a:bodyPr/>
        <a:lstStyle/>
        <a:p>
          <a:pPr algn="ctr"/>
          <a:r>
            <a:rPr lang="en-US"/>
            <a:t> </a:t>
          </a:r>
          <a:r>
            <a:rPr lang="en-US">
              <a:latin typeface="Algerian" panose="04020705040A02060702" pitchFamily="82" charset="0"/>
            </a:rPr>
            <a:t>Option to specialize in fields like Data Science, Cybersecurity, Cloud, or AI       through certifications</a:t>
          </a:r>
          <a:endParaRPr lang="en-IN">
            <a:latin typeface="Algerian" panose="04020705040A02060702" pitchFamily="82" charset="0"/>
          </a:endParaRPr>
        </a:p>
      </dgm:t>
    </dgm:pt>
    <dgm:pt modelId="{D64084B6-BAAF-438F-B904-C1F2D7947AF7}" type="parTrans" cxnId="{432618C7-3DF3-4A09-9F03-94AECE436EF3}">
      <dgm:prSet/>
      <dgm:spPr/>
      <dgm:t>
        <a:bodyPr/>
        <a:lstStyle/>
        <a:p>
          <a:endParaRPr lang="en-IN"/>
        </a:p>
      </dgm:t>
    </dgm:pt>
    <dgm:pt modelId="{66691780-FE33-4189-854F-2C8489538D99}" type="sibTrans" cxnId="{432618C7-3DF3-4A09-9F03-94AECE436EF3}">
      <dgm:prSet/>
      <dgm:spPr/>
      <dgm:t>
        <a:bodyPr/>
        <a:lstStyle/>
        <a:p>
          <a:endParaRPr lang="en-IN"/>
        </a:p>
      </dgm:t>
    </dgm:pt>
    <dgm:pt modelId="{19F1FF61-3DA7-41A6-B6E3-A1CA16412E9C}" type="pres">
      <dgm:prSet presAssocID="{59EB6D00-D428-41BE-A8E5-AF6D9F040B8C}" presName="Name0" presStyleCnt="0">
        <dgm:presLayoutVars>
          <dgm:dir/>
          <dgm:animLvl val="lvl"/>
          <dgm:resizeHandles val="exact"/>
        </dgm:presLayoutVars>
      </dgm:prSet>
      <dgm:spPr/>
    </dgm:pt>
    <dgm:pt modelId="{67993D60-2648-4286-B403-F97272E9B9BA}" type="pres">
      <dgm:prSet presAssocID="{B8ACC0F2-5CBC-4C7F-827B-3E4A76317E13}" presName="boxAndChildren" presStyleCnt="0"/>
      <dgm:spPr/>
    </dgm:pt>
    <dgm:pt modelId="{92DA7E62-75F0-4AF1-AD28-58872FA538DF}" type="pres">
      <dgm:prSet presAssocID="{B8ACC0F2-5CBC-4C7F-827B-3E4A76317E13}" presName="parentTextBox" presStyleLbl="node1" presStyleIdx="0" presStyleCnt="5"/>
      <dgm:spPr/>
    </dgm:pt>
    <dgm:pt modelId="{9C0F252B-7360-4247-A7DE-7796E9E25BE2}" type="pres">
      <dgm:prSet presAssocID="{1151CB77-F637-4E1B-A7E8-585E78287347}" presName="sp" presStyleCnt="0"/>
      <dgm:spPr/>
    </dgm:pt>
    <dgm:pt modelId="{91643F9D-5B4B-47FF-9484-C1A395FC0E14}" type="pres">
      <dgm:prSet presAssocID="{8D821BE0-B8BB-45AE-82BE-94A5F2B07CB3}" presName="arrowAndChildren" presStyleCnt="0"/>
      <dgm:spPr/>
    </dgm:pt>
    <dgm:pt modelId="{0B46FC50-CE53-4B93-AC81-C337FC5EC13A}" type="pres">
      <dgm:prSet presAssocID="{8D821BE0-B8BB-45AE-82BE-94A5F2B07CB3}" presName="parentTextArrow" presStyleLbl="node1" presStyleIdx="1" presStyleCnt="5"/>
      <dgm:spPr/>
    </dgm:pt>
    <dgm:pt modelId="{E8CCC864-F9C6-4228-B552-A77CB3A7CCE4}" type="pres">
      <dgm:prSet presAssocID="{3598B5F0-46DA-446D-92E5-CD62FC36A3F2}" presName="sp" presStyleCnt="0"/>
      <dgm:spPr/>
    </dgm:pt>
    <dgm:pt modelId="{B26D7F99-B4CA-4ADC-A923-12F0E56EA32F}" type="pres">
      <dgm:prSet presAssocID="{92042B4C-4AEB-4341-9054-EC32A313AF8B}" presName="arrowAndChildren" presStyleCnt="0"/>
      <dgm:spPr/>
    </dgm:pt>
    <dgm:pt modelId="{776F717C-2F4C-445D-8765-EA96CB870C0A}" type="pres">
      <dgm:prSet presAssocID="{92042B4C-4AEB-4341-9054-EC32A313AF8B}" presName="parentTextArrow" presStyleLbl="node1" presStyleIdx="2" presStyleCnt="5"/>
      <dgm:spPr/>
    </dgm:pt>
    <dgm:pt modelId="{87B84FB0-DD78-4D92-BF62-01A044CF8202}" type="pres">
      <dgm:prSet presAssocID="{10030399-2D25-4386-8EC7-40054091441C}" presName="sp" presStyleCnt="0"/>
      <dgm:spPr/>
    </dgm:pt>
    <dgm:pt modelId="{3CF13E32-7824-4AA0-B664-27CBC4C270EB}" type="pres">
      <dgm:prSet presAssocID="{3DD3A836-311D-4F19-B5D7-2898AB4EE456}" presName="arrowAndChildren" presStyleCnt="0"/>
      <dgm:spPr/>
    </dgm:pt>
    <dgm:pt modelId="{5EAC31F7-2CAC-4DB2-973A-32E827597048}" type="pres">
      <dgm:prSet presAssocID="{3DD3A836-311D-4F19-B5D7-2898AB4EE456}" presName="parentTextArrow" presStyleLbl="node1" presStyleIdx="3" presStyleCnt="5"/>
      <dgm:spPr/>
    </dgm:pt>
    <dgm:pt modelId="{5E7CA60D-D5D9-49AE-8DC9-FF021973863B}" type="pres">
      <dgm:prSet presAssocID="{25907D59-375B-4315-91AD-239A7130BBA5}" presName="sp" presStyleCnt="0"/>
      <dgm:spPr/>
    </dgm:pt>
    <dgm:pt modelId="{C8F58F2A-3AF3-4CC2-8A51-D0FB237BECA2}" type="pres">
      <dgm:prSet presAssocID="{93EE9337-2A07-4D7A-8CF8-84CA461116B8}" presName="arrowAndChildren" presStyleCnt="0"/>
      <dgm:spPr/>
    </dgm:pt>
    <dgm:pt modelId="{728CBFAB-2ACB-4A63-ACCE-E5FF91E4273C}" type="pres">
      <dgm:prSet presAssocID="{93EE9337-2A07-4D7A-8CF8-84CA461116B8}" presName="parentTextArrow" presStyleLbl="node1" presStyleIdx="4" presStyleCnt="5"/>
      <dgm:spPr/>
    </dgm:pt>
  </dgm:ptLst>
  <dgm:cxnLst>
    <dgm:cxn modelId="{3858DC17-61D9-4E9B-87CD-A5C5507D780F}" type="presOf" srcId="{92042B4C-4AEB-4341-9054-EC32A313AF8B}" destId="{776F717C-2F4C-445D-8765-EA96CB870C0A}" srcOrd="0" destOrd="0" presId="urn:microsoft.com/office/officeart/2005/8/layout/process4"/>
    <dgm:cxn modelId="{2304A81A-34B7-40A7-A054-DD05E4C5E685}" type="presOf" srcId="{3DD3A836-311D-4F19-B5D7-2898AB4EE456}" destId="{5EAC31F7-2CAC-4DB2-973A-32E827597048}" srcOrd="0" destOrd="0" presId="urn:microsoft.com/office/officeart/2005/8/layout/process4"/>
    <dgm:cxn modelId="{B385702C-D6FC-4989-96EF-3A98A062BBF4}" srcId="{59EB6D00-D428-41BE-A8E5-AF6D9F040B8C}" destId="{8D821BE0-B8BB-45AE-82BE-94A5F2B07CB3}" srcOrd="3" destOrd="0" parTransId="{FB10F30A-D9E4-46A0-9C84-BF49176E39F8}" sibTransId="{1151CB77-F637-4E1B-A7E8-585E78287347}"/>
    <dgm:cxn modelId="{E3AC2D31-0229-4E29-B3B2-FC0491D724D1}" srcId="{59EB6D00-D428-41BE-A8E5-AF6D9F040B8C}" destId="{93EE9337-2A07-4D7A-8CF8-84CA461116B8}" srcOrd="0" destOrd="0" parTransId="{617E001E-A1B7-47CB-9AFB-8CD89643E138}" sibTransId="{25907D59-375B-4315-91AD-239A7130BBA5}"/>
    <dgm:cxn modelId="{31E82D3B-5C79-46B4-98E2-41B9C4D16BA9}" type="presOf" srcId="{8D821BE0-B8BB-45AE-82BE-94A5F2B07CB3}" destId="{0B46FC50-CE53-4B93-AC81-C337FC5EC13A}" srcOrd="0" destOrd="0" presId="urn:microsoft.com/office/officeart/2005/8/layout/process4"/>
    <dgm:cxn modelId="{DDF40445-E0D0-4A92-9270-A8946F5026F2}" type="presOf" srcId="{93EE9337-2A07-4D7A-8CF8-84CA461116B8}" destId="{728CBFAB-2ACB-4A63-ACCE-E5FF91E4273C}" srcOrd="0" destOrd="0" presId="urn:microsoft.com/office/officeart/2005/8/layout/process4"/>
    <dgm:cxn modelId="{6DEBB06D-4D04-4E57-8C00-66045FB79608}" srcId="{59EB6D00-D428-41BE-A8E5-AF6D9F040B8C}" destId="{92042B4C-4AEB-4341-9054-EC32A313AF8B}" srcOrd="2" destOrd="0" parTransId="{974CC0C7-50B2-40D6-BFEB-7C8C4AC6A19E}" sibTransId="{3598B5F0-46DA-446D-92E5-CD62FC36A3F2}"/>
    <dgm:cxn modelId="{CDD31779-ED48-452B-A21A-9494855A7A7E}" type="presOf" srcId="{59EB6D00-D428-41BE-A8E5-AF6D9F040B8C}" destId="{19F1FF61-3DA7-41A6-B6E3-A1CA16412E9C}" srcOrd="0" destOrd="0" presId="urn:microsoft.com/office/officeart/2005/8/layout/process4"/>
    <dgm:cxn modelId="{B940CE97-7F33-41A1-B1B8-F7107C5687F8}" type="presOf" srcId="{B8ACC0F2-5CBC-4C7F-827B-3E4A76317E13}" destId="{92DA7E62-75F0-4AF1-AD28-58872FA538DF}" srcOrd="0" destOrd="0" presId="urn:microsoft.com/office/officeart/2005/8/layout/process4"/>
    <dgm:cxn modelId="{432618C7-3DF3-4A09-9F03-94AECE436EF3}" srcId="{59EB6D00-D428-41BE-A8E5-AF6D9F040B8C}" destId="{B8ACC0F2-5CBC-4C7F-827B-3E4A76317E13}" srcOrd="4" destOrd="0" parTransId="{D64084B6-BAAF-438F-B904-C1F2D7947AF7}" sibTransId="{66691780-FE33-4189-854F-2C8489538D99}"/>
    <dgm:cxn modelId="{435D1AEB-7771-4D1E-83BC-B73350A3C60F}" srcId="{59EB6D00-D428-41BE-A8E5-AF6D9F040B8C}" destId="{3DD3A836-311D-4F19-B5D7-2898AB4EE456}" srcOrd="1" destOrd="0" parTransId="{0399E655-1002-48C3-9BBD-6C504A2A501C}" sibTransId="{10030399-2D25-4386-8EC7-40054091441C}"/>
    <dgm:cxn modelId="{3552217F-9525-4839-86E3-61F303E9ED45}" type="presParOf" srcId="{19F1FF61-3DA7-41A6-B6E3-A1CA16412E9C}" destId="{67993D60-2648-4286-B403-F97272E9B9BA}" srcOrd="0" destOrd="0" presId="urn:microsoft.com/office/officeart/2005/8/layout/process4"/>
    <dgm:cxn modelId="{86A43BCB-2115-4BDA-ABAF-BBEA918E615A}" type="presParOf" srcId="{67993D60-2648-4286-B403-F97272E9B9BA}" destId="{92DA7E62-75F0-4AF1-AD28-58872FA538DF}" srcOrd="0" destOrd="0" presId="urn:microsoft.com/office/officeart/2005/8/layout/process4"/>
    <dgm:cxn modelId="{86DBED18-3B23-4006-8553-B0E468811537}" type="presParOf" srcId="{19F1FF61-3DA7-41A6-B6E3-A1CA16412E9C}" destId="{9C0F252B-7360-4247-A7DE-7796E9E25BE2}" srcOrd="1" destOrd="0" presId="urn:microsoft.com/office/officeart/2005/8/layout/process4"/>
    <dgm:cxn modelId="{7C0710FD-2466-46E8-905F-43318DDCFB5D}" type="presParOf" srcId="{19F1FF61-3DA7-41A6-B6E3-A1CA16412E9C}" destId="{91643F9D-5B4B-47FF-9484-C1A395FC0E14}" srcOrd="2" destOrd="0" presId="urn:microsoft.com/office/officeart/2005/8/layout/process4"/>
    <dgm:cxn modelId="{578B6F0F-2168-4BF0-96EE-58849EBF1FC0}" type="presParOf" srcId="{91643F9D-5B4B-47FF-9484-C1A395FC0E14}" destId="{0B46FC50-CE53-4B93-AC81-C337FC5EC13A}" srcOrd="0" destOrd="0" presId="urn:microsoft.com/office/officeart/2005/8/layout/process4"/>
    <dgm:cxn modelId="{BC12E19C-6ACB-4963-AA87-3226FC96F2CA}" type="presParOf" srcId="{19F1FF61-3DA7-41A6-B6E3-A1CA16412E9C}" destId="{E8CCC864-F9C6-4228-B552-A77CB3A7CCE4}" srcOrd="3" destOrd="0" presId="urn:microsoft.com/office/officeart/2005/8/layout/process4"/>
    <dgm:cxn modelId="{40C94876-B09C-47D4-A980-36C90B3097DF}" type="presParOf" srcId="{19F1FF61-3DA7-41A6-B6E3-A1CA16412E9C}" destId="{B26D7F99-B4CA-4ADC-A923-12F0E56EA32F}" srcOrd="4" destOrd="0" presId="urn:microsoft.com/office/officeart/2005/8/layout/process4"/>
    <dgm:cxn modelId="{242E6001-8D99-415D-BFB2-60F5646D6C8B}" type="presParOf" srcId="{B26D7F99-B4CA-4ADC-A923-12F0E56EA32F}" destId="{776F717C-2F4C-445D-8765-EA96CB870C0A}" srcOrd="0" destOrd="0" presId="urn:microsoft.com/office/officeart/2005/8/layout/process4"/>
    <dgm:cxn modelId="{F17671F3-4CD5-4F3A-9EEA-1B1535645A08}" type="presParOf" srcId="{19F1FF61-3DA7-41A6-B6E3-A1CA16412E9C}" destId="{87B84FB0-DD78-4D92-BF62-01A044CF8202}" srcOrd="5" destOrd="0" presId="urn:microsoft.com/office/officeart/2005/8/layout/process4"/>
    <dgm:cxn modelId="{F51E3167-9A95-4178-92E5-2E8890E8FC7D}" type="presParOf" srcId="{19F1FF61-3DA7-41A6-B6E3-A1CA16412E9C}" destId="{3CF13E32-7824-4AA0-B664-27CBC4C270EB}" srcOrd="6" destOrd="0" presId="urn:microsoft.com/office/officeart/2005/8/layout/process4"/>
    <dgm:cxn modelId="{84235FEC-3C80-4965-9BEA-ED7B0E0217CD}" type="presParOf" srcId="{3CF13E32-7824-4AA0-B664-27CBC4C270EB}" destId="{5EAC31F7-2CAC-4DB2-973A-32E827597048}" srcOrd="0" destOrd="0" presId="urn:microsoft.com/office/officeart/2005/8/layout/process4"/>
    <dgm:cxn modelId="{B7D563DB-3A54-4682-BFFC-5F5D8C61F612}" type="presParOf" srcId="{19F1FF61-3DA7-41A6-B6E3-A1CA16412E9C}" destId="{5E7CA60D-D5D9-49AE-8DC9-FF021973863B}" srcOrd="7" destOrd="0" presId="urn:microsoft.com/office/officeart/2005/8/layout/process4"/>
    <dgm:cxn modelId="{7CC639EA-D63E-46D9-84DD-ADC8ADB8386B}" type="presParOf" srcId="{19F1FF61-3DA7-41A6-B6E3-A1CA16412E9C}" destId="{C8F58F2A-3AF3-4CC2-8A51-D0FB237BECA2}" srcOrd="8" destOrd="0" presId="urn:microsoft.com/office/officeart/2005/8/layout/process4"/>
    <dgm:cxn modelId="{D5C526C0-3E15-4109-80EA-C63A4A8DB796}" type="presParOf" srcId="{C8F58F2A-3AF3-4CC2-8A51-D0FB237BECA2}" destId="{728CBFAB-2ACB-4A63-ACCE-E5FF91E4273C}"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2CED722-4C4C-40C5-941F-C1596BDC2560}" type="doc">
      <dgm:prSet loTypeId="urn:microsoft.com/office/officeart/2005/8/layout/vList2" loCatId="list" qsTypeId="urn:microsoft.com/office/officeart/2005/8/quickstyle/3d2" qsCatId="3D" csTypeId="urn:microsoft.com/office/officeart/2005/8/colors/accent1_2" csCatId="accent1" phldr="1"/>
      <dgm:spPr/>
      <dgm:t>
        <a:bodyPr/>
        <a:lstStyle/>
        <a:p>
          <a:endParaRPr lang="en-IN"/>
        </a:p>
      </dgm:t>
    </dgm:pt>
    <dgm:pt modelId="{034A376E-1E04-4EAE-8661-A24FE2A71F5C}">
      <dgm:prSet>
        <dgm:style>
          <a:lnRef idx="0">
            <a:scrgbClr r="0" g="0" b="0"/>
          </a:lnRef>
          <a:fillRef idx="0">
            <a:scrgbClr r="0" g="0" b="0"/>
          </a:fillRef>
          <a:effectRef idx="0">
            <a:scrgbClr r="0" g="0" b="0"/>
          </a:effectRef>
          <a:fontRef idx="minor">
            <a:schemeClr val="accent1"/>
          </a:fontRef>
        </dgm:style>
      </dgm:prSet>
      <dgm:spPr>
        <a:noFill/>
        <a:ln w="9525" cap="flat" cmpd="sng" algn="ctr">
          <a:noFill/>
          <a:prstDash val="solid"/>
          <a:round/>
          <a:headEnd type="none" w="med" len="med"/>
          <a:tailEnd type="none" w="med" len="med"/>
        </a:ln>
      </dgm:spPr>
      <dgm:t>
        <a:bodyPr/>
        <a:lstStyle/>
        <a:p>
          <a:r>
            <a:rPr lang="en-IN" b="0" i="0">
              <a:solidFill>
                <a:schemeClr val="tx1">
                  <a:lumMod val="85000"/>
                </a:schemeClr>
              </a:solidFill>
              <a:latin typeface="Algerian" panose="04020705040A02060702" pitchFamily="82" charset="0"/>
            </a:rPr>
            <a:t>Software Developer / Programmer</a:t>
          </a:r>
          <a:endParaRPr lang="en-IN">
            <a:solidFill>
              <a:schemeClr val="tx1">
                <a:lumMod val="85000"/>
              </a:schemeClr>
            </a:solidFill>
            <a:latin typeface="Algerian" panose="04020705040A02060702" pitchFamily="82" charset="0"/>
          </a:endParaRPr>
        </a:p>
      </dgm:t>
    </dgm:pt>
    <dgm:pt modelId="{0A474EC7-AC40-4778-9782-9330AB254E3A}" type="parTrans" cxnId="{1B402766-68A1-46DB-BD73-7396745B21CA}">
      <dgm:prSet/>
      <dgm:spPr/>
      <dgm:t>
        <a:bodyPr/>
        <a:lstStyle/>
        <a:p>
          <a:endParaRPr lang="en-IN"/>
        </a:p>
      </dgm:t>
    </dgm:pt>
    <dgm:pt modelId="{5B62F910-4BB8-48CC-9657-55A85B68C329}" type="sibTrans" cxnId="{1B402766-68A1-46DB-BD73-7396745B21CA}">
      <dgm:prSet/>
      <dgm:spPr/>
      <dgm:t>
        <a:bodyPr/>
        <a:lstStyle/>
        <a:p>
          <a:endParaRPr lang="en-IN"/>
        </a:p>
      </dgm:t>
    </dgm:pt>
    <dgm:pt modelId="{DD572687-C69D-41EF-B4F9-1E16A2720374}">
      <dgm:prSet>
        <dgm:style>
          <a:lnRef idx="0">
            <a:scrgbClr r="0" g="0" b="0"/>
          </a:lnRef>
          <a:fillRef idx="0">
            <a:scrgbClr r="0" g="0" b="0"/>
          </a:fillRef>
          <a:effectRef idx="0">
            <a:scrgbClr r="0" g="0" b="0"/>
          </a:effectRef>
          <a:fontRef idx="minor">
            <a:schemeClr val="accent1"/>
          </a:fontRef>
        </dgm:style>
      </dgm:prSet>
      <dgm:spPr>
        <a:noFill/>
        <a:ln w="9525" cap="flat" cmpd="sng" algn="ctr">
          <a:noFill/>
          <a:prstDash val="solid"/>
          <a:round/>
          <a:headEnd type="none" w="med" len="med"/>
          <a:tailEnd type="none" w="med" len="med"/>
        </a:ln>
      </dgm:spPr>
      <dgm:t>
        <a:bodyPr/>
        <a:lstStyle/>
        <a:p>
          <a:r>
            <a:rPr lang="en-IN" b="0" i="0">
              <a:solidFill>
                <a:schemeClr val="tx1">
                  <a:lumMod val="85000"/>
                </a:schemeClr>
              </a:solidFill>
              <a:latin typeface="Algerian" panose="04020705040A02060702" pitchFamily="82" charset="0"/>
            </a:rPr>
            <a:t>Web&amp; Mobile App Developer</a:t>
          </a:r>
          <a:endParaRPr lang="en-IN">
            <a:solidFill>
              <a:schemeClr val="tx1">
                <a:lumMod val="85000"/>
              </a:schemeClr>
            </a:solidFill>
            <a:latin typeface="Algerian" panose="04020705040A02060702" pitchFamily="82" charset="0"/>
          </a:endParaRPr>
        </a:p>
      </dgm:t>
    </dgm:pt>
    <dgm:pt modelId="{11E89489-26A3-4707-8B90-45C7C2C974D5}" type="parTrans" cxnId="{98971692-B183-4360-B0C2-87254795BFF5}">
      <dgm:prSet/>
      <dgm:spPr/>
      <dgm:t>
        <a:bodyPr/>
        <a:lstStyle/>
        <a:p>
          <a:endParaRPr lang="en-IN"/>
        </a:p>
      </dgm:t>
    </dgm:pt>
    <dgm:pt modelId="{C1436ADB-D5F0-4783-9AF4-A4729367F748}" type="sibTrans" cxnId="{98971692-B183-4360-B0C2-87254795BFF5}">
      <dgm:prSet/>
      <dgm:spPr/>
      <dgm:t>
        <a:bodyPr/>
        <a:lstStyle/>
        <a:p>
          <a:endParaRPr lang="en-IN"/>
        </a:p>
      </dgm:t>
    </dgm:pt>
    <dgm:pt modelId="{F04C277C-8240-47E4-A0D5-68C12CD50E80}">
      <dgm:prSet>
        <dgm:style>
          <a:lnRef idx="0">
            <a:scrgbClr r="0" g="0" b="0"/>
          </a:lnRef>
          <a:fillRef idx="0">
            <a:scrgbClr r="0" g="0" b="0"/>
          </a:fillRef>
          <a:effectRef idx="0">
            <a:scrgbClr r="0" g="0" b="0"/>
          </a:effectRef>
          <a:fontRef idx="minor">
            <a:schemeClr val="accent1"/>
          </a:fontRef>
        </dgm:style>
      </dgm:prSet>
      <dgm:spPr>
        <a:noFill/>
        <a:ln w="9525" cap="flat" cmpd="sng" algn="ctr">
          <a:noFill/>
          <a:prstDash val="solid"/>
          <a:round/>
          <a:headEnd type="none" w="med" len="med"/>
          <a:tailEnd type="none" w="med" len="med"/>
        </a:ln>
      </dgm:spPr>
      <dgm:t>
        <a:bodyPr/>
        <a:lstStyle/>
        <a:p>
          <a:r>
            <a:rPr lang="en-IN" b="0" i="0">
              <a:solidFill>
                <a:schemeClr val="tx1">
                  <a:lumMod val="85000"/>
                </a:schemeClr>
              </a:solidFill>
              <a:latin typeface="Algerian" panose="04020705040A02060702" pitchFamily="82" charset="0"/>
            </a:rPr>
            <a:t>Data Analyst / Database Administrator</a:t>
          </a:r>
          <a:endParaRPr lang="en-IN">
            <a:solidFill>
              <a:schemeClr val="tx1">
                <a:lumMod val="85000"/>
              </a:schemeClr>
            </a:solidFill>
            <a:latin typeface="Algerian" panose="04020705040A02060702" pitchFamily="82" charset="0"/>
          </a:endParaRPr>
        </a:p>
      </dgm:t>
    </dgm:pt>
    <dgm:pt modelId="{5AB67EAF-6AA1-4D59-AE2D-A1E4CC6544B4}" type="parTrans" cxnId="{830B7E5C-F456-43D5-A3A4-7B7471899DBE}">
      <dgm:prSet/>
      <dgm:spPr/>
      <dgm:t>
        <a:bodyPr/>
        <a:lstStyle/>
        <a:p>
          <a:endParaRPr lang="en-IN"/>
        </a:p>
      </dgm:t>
    </dgm:pt>
    <dgm:pt modelId="{A1C9F8C9-6F4B-4196-B1D9-DB436FEFF879}" type="sibTrans" cxnId="{830B7E5C-F456-43D5-A3A4-7B7471899DBE}">
      <dgm:prSet/>
      <dgm:spPr/>
      <dgm:t>
        <a:bodyPr/>
        <a:lstStyle/>
        <a:p>
          <a:endParaRPr lang="en-IN"/>
        </a:p>
      </dgm:t>
    </dgm:pt>
    <dgm:pt modelId="{A4ECA4C8-33A8-432A-A56B-BBA5BDF60769}">
      <dgm:prSet>
        <dgm:style>
          <a:lnRef idx="0">
            <a:scrgbClr r="0" g="0" b="0"/>
          </a:lnRef>
          <a:fillRef idx="0">
            <a:scrgbClr r="0" g="0" b="0"/>
          </a:fillRef>
          <a:effectRef idx="0">
            <a:scrgbClr r="0" g="0" b="0"/>
          </a:effectRef>
          <a:fontRef idx="minor">
            <a:schemeClr val="accent1"/>
          </a:fontRef>
        </dgm:style>
      </dgm:prSet>
      <dgm:spPr>
        <a:noFill/>
        <a:ln w="9525" cap="flat" cmpd="sng" algn="ctr">
          <a:noFill/>
          <a:prstDash val="solid"/>
          <a:round/>
          <a:headEnd type="none" w="med" len="med"/>
          <a:tailEnd type="none" w="med" len="med"/>
        </a:ln>
      </dgm:spPr>
      <dgm:t>
        <a:bodyPr/>
        <a:lstStyle/>
        <a:p>
          <a:r>
            <a:rPr lang="en-IN" b="0" i="0">
              <a:solidFill>
                <a:schemeClr val="tx1">
                  <a:lumMod val="85000"/>
                </a:schemeClr>
              </a:solidFill>
              <a:latin typeface="Algerian" panose="04020705040A02060702" pitchFamily="82" charset="0"/>
            </a:rPr>
            <a:t>Cyber Security Specialist</a:t>
          </a:r>
          <a:endParaRPr lang="en-IN">
            <a:solidFill>
              <a:schemeClr val="tx1">
                <a:lumMod val="85000"/>
              </a:schemeClr>
            </a:solidFill>
            <a:latin typeface="Algerian" panose="04020705040A02060702" pitchFamily="82" charset="0"/>
          </a:endParaRPr>
        </a:p>
      </dgm:t>
    </dgm:pt>
    <dgm:pt modelId="{5A02F334-A731-477D-94BC-D43D180DBFA9}" type="parTrans" cxnId="{9965A611-0CB3-42F6-9BD5-979FF1FAE5ED}">
      <dgm:prSet/>
      <dgm:spPr/>
      <dgm:t>
        <a:bodyPr/>
        <a:lstStyle/>
        <a:p>
          <a:endParaRPr lang="en-IN"/>
        </a:p>
      </dgm:t>
    </dgm:pt>
    <dgm:pt modelId="{B18BB56C-214B-4C57-BD68-2695647A3600}" type="sibTrans" cxnId="{9965A611-0CB3-42F6-9BD5-979FF1FAE5ED}">
      <dgm:prSet/>
      <dgm:spPr/>
      <dgm:t>
        <a:bodyPr/>
        <a:lstStyle/>
        <a:p>
          <a:endParaRPr lang="en-IN"/>
        </a:p>
      </dgm:t>
    </dgm:pt>
    <dgm:pt modelId="{625DEEEF-A38C-482D-9AB2-F0E409B8BB15}">
      <dgm:prSet>
        <dgm:style>
          <a:lnRef idx="0">
            <a:scrgbClr r="0" g="0" b="0"/>
          </a:lnRef>
          <a:fillRef idx="0">
            <a:scrgbClr r="0" g="0" b="0"/>
          </a:fillRef>
          <a:effectRef idx="0">
            <a:scrgbClr r="0" g="0" b="0"/>
          </a:effectRef>
          <a:fontRef idx="minor">
            <a:schemeClr val="accent1"/>
          </a:fontRef>
        </dgm:style>
      </dgm:prSet>
      <dgm:spPr>
        <a:noFill/>
        <a:ln w="9525" cap="flat" cmpd="sng" algn="ctr">
          <a:noFill/>
          <a:prstDash val="solid"/>
          <a:round/>
          <a:headEnd type="none" w="med" len="med"/>
          <a:tailEnd type="none" w="med" len="med"/>
        </a:ln>
      </dgm:spPr>
      <dgm:t>
        <a:bodyPr/>
        <a:lstStyle/>
        <a:p>
          <a:r>
            <a:rPr lang="en-IN" b="0" i="0">
              <a:solidFill>
                <a:schemeClr val="tx1">
                  <a:lumMod val="85000"/>
                </a:schemeClr>
              </a:solidFill>
            </a:rPr>
            <a:t> </a:t>
          </a:r>
          <a:r>
            <a:rPr lang="en-IN" b="0" i="0">
              <a:solidFill>
                <a:schemeClr val="tx1">
                  <a:lumMod val="85000"/>
                </a:schemeClr>
              </a:solidFill>
              <a:latin typeface="Algerian" panose="04020705040A02060702" pitchFamily="82" charset="0"/>
            </a:rPr>
            <a:t>IT Support / System Administrator</a:t>
          </a:r>
          <a:endParaRPr lang="en-IN">
            <a:solidFill>
              <a:schemeClr val="tx1">
                <a:lumMod val="85000"/>
              </a:schemeClr>
            </a:solidFill>
            <a:latin typeface="Algerian" panose="04020705040A02060702" pitchFamily="82" charset="0"/>
          </a:endParaRPr>
        </a:p>
      </dgm:t>
    </dgm:pt>
    <dgm:pt modelId="{6A6A0465-87E9-49E9-9829-8E45057E0A1D}" type="parTrans" cxnId="{D0D17292-BA61-4F24-ADAE-20DB4AF5B7DC}">
      <dgm:prSet/>
      <dgm:spPr/>
      <dgm:t>
        <a:bodyPr/>
        <a:lstStyle/>
        <a:p>
          <a:endParaRPr lang="en-IN"/>
        </a:p>
      </dgm:t>
    </dgm:pt>
    <dgm:pt modelId="{9DBE4214-B754-422D-9D5C-2B4726261017}" type="sibTrans" cxnId="{D0D17292-BA61-4F24-ADAE-20DB4AF5B7DC}">
      <dgm:prSet/>
      <dgm:spPr/>
      <dgm:t>
        <a:bodyPr/>
        <a:lstStyle/>
        <a:p>
          <a:endParaRPr lang="en-IN"/>
        </a:p>
      </dgm:t>
    </dgm:pt>
    <dgm:pt modelId="{85FE2152-92A4-4F10-9021-84120D97D843}" type="pres">
      <dgm:prSet presAssocID="{F2CED722-4C4C-40C5-941F-C1596BDC2560}" presName="linear" presStyleCnt="0">
        <dgm:presLayoutVars>
          <dgm:animLvl val="lvl"/>
          <dgm:resizeHandles val="exact"/>
        </dgm:presLayoutVars>
      </dgm:prSet>
      <dgm:spPr/>
    </dgm:pt>
    <dgm:pt modelId="{84E4DF96-9387-45F3-BAAF-4251CA4043EB}" type="pres">
      <dgm:prSet presAssocID="{034A376E-1E04-4EAE-8661-A24FE2A71F5C}" presName="parentText" presStyleLbl="node1" presStyleIdx="0" presStyleCnt="5">
        <dgm:presLayoutVars>
          <dgm:chMax val="0"/>
          <dgm:bulletEnabled val="1"/>
        </dgm:presLayoutVars>
      </dgm:prSet>
      <dgm:spPr/>
    </dgm:pt>
    <dgm:pt modelId="{6F01AAB3-6C1D-4960-925B-61F6BBD7A6D0}" type="pres">
      <dgm:prSet presAssocID="{5B62F910-4BB8-48CC-9657-55A85B68C329}" presName="spacer" presStyleCnt="0"/>
      <dgm:spPr/>
    </dgm:pt>
    <dgm:pt modelId="{2FE052D5-408E-470E-8011-69EC4ACBCABF}" type="pres">
      <dgm:prSet presAssocID="{DD572687-C69D-41EF-B4F9-1E16A2720374}" presName="parentText" presStyleLbl="node1" presStyleIdx="1" presStyleCnt="5">
        <dgm:presLayoutVars>
          <dgm:chMax val="0"/>
          <dgm:bulletEnabled val="1"/>
        </dgm:presLayoutVars>
      </dgm:prSet>
      <dgm:spPr/>
    </dgm:pt>
    <dgm:pt modelId="{D8F317B2-AE29-4C79-BCC9-B4C9C986A26B}" type="pres">
      <dgm:prSet presAssocID="{C1436ADB-D5F0-4783-9AF4-A4729367F748}" presName="spacer" presStyleCnt="0"/>
      <dgm:spPr/>
    </dgm:pt>
    <dgm:pt modelId="{E6DD54FD-8C8E-442C-BBEE-589165680A24}" type="pres">
      <dgm:prSet presAssocID="{F04C277C-8240-47E4-A0D5-68C12CD50E80}" presName="parentText" presStyleLbl="node1" presStyleIdx="2" presStyleCnt="5">
        <dgm:presLayoutVars>
          <dgm:chMax val="0"/>
          <dgm:bulletEnabled val="1"/>
        </dgm:presLayoutVars>
      </dgm:prSet>
      <dgm:spPr/>
    </dgm:pt>
    <dgm:pt modelId="{9553E959-329D-49CE-9041-C44801D9CFCC}" type="pres">
      <dgm:prSet presAssocID="{A1C9F8C9-6F4B-4196-B1D9-DB436FEFF879}" presName="spacer" presStyleCnt="0"/>
      <dgm:spPr/>
    </dgm:pt>
    <dgm:pt modelId="{7F002BCF-D2C6-492D-94FB-39A40CCD2E0C}" type="pres">
      <dgm:prSet presAssocID="{A4ECA4C8-33A8-432A-A56B-BBA5BDF60769}" presName="parentText" presStyleLbl="node1" presStyleIdx="3" presStyleCnt="5">
        <dgm:presLayoutVars>
          <dgm:chMax val="0"/>
          <dgm:bulletEnabled val="1"/>
        </dgm:presLayoutVars>
      </dgm:prSet>
      <dgm:spPr/>
    </dgm:pt>
    <dgm:pt modelId="{6008BC94-02CD-4E29-B8E6-4BBE4C7524F6}" type="pres">
      <dgm:prSet presAssocID="{B18BB56C-214B-4C57-BD68-2695647A3600}" presName="spacer" presStyleCnt="0"/>
      <dgm:spPr/>
    </dgm:pt>
    <dgm:pt modelId="{2C6AD847-8CBA-4A01-902E-EC19BCA44106}" type="pres">
      <dgm:prSet presAssocID="{625DEEEF-A38C-482D-9AB2-F0E409B8BB15}" presName="parentText" presStyleLbl="node1" presStyleIdx="4" presStyleCnt="5">
        <dgm:presLayoutVars>
          <dgm:chMax val="0"/>
          <dgm:bulletEnabled val="1"/>
        </dgm:presLayoutVars>
      </dgm:prSet>
      <dgm:spPr/>
    </dgm:pt>
  </dgm:ptLst>
  <dgm:cxnLst>
    <dgm:cxn modelId="{9965A611-0CB3-42F6-9BD5-979FF1FAE5ED}" srcId="{F2CED722-4C4C-40C5-941F-C1596BDC2560}" destId="{A4ECA4C8-33A8-432A-A56B-BBA5BDF60769}" srcOrd="3" destOrd="0" parTransId="{5A02F334-A731-477D-94BC-D43D180DBFA9}" sibTransId="{B18BB56C-214B-4C57-BD68-2695647A3600}"/>
    <dgm:cxn modelId="{9D77501E-4CF7-475D-8C61-65EE595A00AE}" type="presOf" srcId="{625DEEEF-A38C-482D-9AB2-F0E409B8BB15}" destId="{2C6AD847-8CBA-4A01-902E-EC19BCA44106}" srcOrd="0" destOrd="0" presId="urn:microsoft.com/office/officeart/2005/8/layout/vList2"/>
    <dgm:cxn modelId="{AA4F5921-6207-4B0D-810A-6D8C44B0BB8B}" type="presOf" srcId="{A4ECA4C8-33A8-432A-A56B-BBA5BDF60769}" destId="{7F002BCF-D2C6-492D-94FB-39A40CCD2E0C}" srcOrd="0" destOrd="0" presId="urn:microsoft.com/office/officeart/2005/8/layout/vList2"/>
    <dgm:cxn modelId="{73256E36-3FF3-4F1D-8DEA-9991BFD27A5E}" type="presOf" srcId="{DD572687-C69D-41EF-B4F9-1E16A2720374}" destId="{2FE052D5-408E-470E-8011-69EC4ACBCABF}" srcOrd="0" destOrd="0" presId="urn:microsoft.com/office/officeart/2005/8/layout/vList2"/>
    <dgm:cxn modelId="{830B7E5C-F456-43D5-A3A4-7B7471899DBE}" srcId="{F2CED722-4C4C-40C5-941F-C1596BDC2560}" destId="{F04C277C-8240-47E4-A0D5-68C12CD50E80}" srcOrd="2" destOrd="0" parTransId="{5AB67EAF-6AA1-4D59-AE2D-A1E4CC6544B4}" sibTransId="{A1C9F8C9-6F4B-4196-B1D9-DB436FEFF879}"/>
    <dgm:cxn modelId="{1B402766-68A1-46DB-BD73-7396745B21CA}" srcId="{F2CED722-4C4C-40C5-941F-C1596BDC2560}" destId="{034A376E-1E04-4EAE-8661-A24FE2A71F5C}" srcOrd="0" destOrd="0" parTransId="{0A474EC7-AC40-4778-9782-9330AB254E3A}" sibTransId="{5B62F910-4BB8-48CC-9657-55A85B68C329}"/>
    <dgm:cxn modelId="{98971692-B183-4360-B0C2-87254795BFF5}" srcId="{F2CED722-4C4C-40C5-941F-C1596BDC2560}" destId="{DD572687-C69D-41EF-B4F9-1E16A2720374}" srcOrd="1" destOrd="0" parTransId="{11E89489-26A3-4707-8B90-45C7C2C974D5}" sibTransId="{C1436ADB-D5F0-4783-9AF4-A4729367F748}"/>
    <dgm:cxn modelId="{D0D17292-BA61-4F24-ADAE-20DB4AF5B7DC}" srcId="{F2CED722-4C4C-40C5-941F-C1596BDC2560}" destId="{625DEEEF-A38C-482D-9AB2-F0E409B8BB15}" srcOrd="4" destOrd="0" parTransId="{6A6A0465-87E9-49E9-9829-8E45057E0A1D}" sibTransId="{9DBE4214-B754-422D-9D5C-2B4726261017}"/>
    <dgm:cxn modelId="{F04F3B9B-74C9-4E5D-B840-7CE3C8CA75F2}" type="presOf" srcId="{034A376E-1E04-4EAE-8661-A24FE2A71F5C}" destId="{84E4DF96-9387-45F3-BAAF-4251CA4043EB}" srcOrd="0" destOrd="0" presId="urn:microsoft.com/office/officeart/2005/8/layout/vList2"/>
    <dgm:cxn modelId="{9D0E3EAC-8A6D-4852-BC96-0712DD24C388}" type="presOf" srcId="{F04C277C-8240-47E4-A0D5-68C12CD50E80}" destId="{E6DD54FD-8C8E-442C-BBEE-589165680A24}" srcOrd="0" destOrd="0" presId="urn:microsoft.com/office/officeart/2005/8/layout/vList2"/>
    <dgm:cxn modelId="{371A7CE6-580D-4318-8181-66B43C519C42}" type="presOf" srcId="{F2CED722-4C4C-40C5-941F-C1596BDC2560}" destId="{85FE2152-92A4-4F10-9021-84120D97D843}" srcOrd="0" destOrd="0" presId="urn:microsoft.com/office/officeart/2005/8/layout/vList2"/>
    <dgm:cxn modelId="{2ADC712F-5D6C-452E-B8B5-797C41C19178}" type="presParOf" srcId="{85FE2152-92A4-4F10-9021-84120D97D843}" destId="{84E4DF96-9387-45F3-BAAF-4251CA4043EB}" srcOrd="0" destOrd="0" presId="urn:microsoft.com/office/officeart/2005/8/layout/vList2"/>
    <dgm:cxn modelId="{A7E6E237-82E0-4380-B3B0-E9E53FAF3820}" type="presParOf" srcId="{85FE2152-92A4-4F10-9021-84120D97D843}" destId="{6F01AAB3-6C1D-4960-925B-61F6BBD7A6D0}" srcOrd="1" destOrd="0" presId="urn:microsoft.com/office/officeart/2005/8/layout/vList2"/>
    <dgm:cxn modelId="{90DA2627-6BE1-47D7-A1E0-FBC6B91A8ADE}" type="presParOf" srcId="{85FE2152-92A4-4F10-9021-84120D97D843}" destId="{2FE052D5-408E-470E-8011-69EC4ACBCABF}" srcOrd="2" destOrd="0" presId="urn:microsoft.com/office/officeart/2005/8/layout/vList2"/>
    <dgm:cxn modelId="{ACF43320-0CAE-4DE2-B1E7-4ADFD5BCF03D}" type="presParOf" srcId="{85FE2152-92A4-4F10-9021-84120D97D843}" destId="{D8F317B2-AE29-4C79-BCC9-B4C9C986A26B}" srcOrd="3" destOrd="0" presId="urn:microsoft.com/office/officeart/2005/8/layout/vList2"/>
    <dgm:cxn modelId="{E20A3BCB-6215-4C50-9472-1FBBDD63A3DE}" type="presParOf" srcId="{85FE2152-92A4-4F10-9021-84120D97D843}" destId="{E6DD54FD-8C8E-442C-BBEE-589165680A24}" srcOrd="4" destOrd="0" presId="urn:microsoft.com/office/officeart/2005/8/layout/vList2"/>
    <dgm:cxn modelId="{99BA6650-1CC0-4341-9818-4F456777CA0A}" type="presParOf" srcId="{85FE2152-92A4-4F10-9021-84120D97D843}" destId="{9553E959-329D-49CE-9041-C44801D9CFCC}" srcOrd="5" destOrd="0" presId="urn:microsoft.com/office/officeart/2005/8/layout/vList2"/>
    <dgm:cxn modelId="{959C0A00-A57B-4D04-9676-69505E13764B}" type="presParOf" srcId="{85FE2152-92A4-4F10-9021-84120D97D843}" destId="{7F002BCF-D2C6-492D-94FB-39A40CCD2E0C}" srcOrd="6" destOrd="0" presId="urn:microsoft.com/office/officeart/2005/8/layout/vList2"/>
    <dgm:cxn modelId="{3FE77808-A4C7-4736-9E0E-94F290A3B78E}" type="presParOf" srcId="{85FE2152-92A4-4F10-9021-84120D97D843}" destId="{6008BC94-02CD-4E29-B8E6-4BBE4C7524F6}" srcOrd="7" destOrd="0" presId="urn:microsoft.com/office/officeart/2005/8/layout/vList2"/>
    <dgm:cxn modelId="{8B809B4D-B0DC-4172-BE15-1DAB5955B861}" type="presParOf" srcId="{85FE2152-92A4-4F10-9021-84120D97D843}" destId="{2C6AD847-8CBA-4A01-902E-EC19BCA44106}" srcOrd="8" destOrd="0" presId="urn:microsoft.com/office/officeart/2005/8/layout/vList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6E68811-1E81-42D9-876C-D890FD018F24}" type="doc">
      <dgm:prSet loTypeId="urn:microsoft.com/office/officeart/2005/8/layout/vList4" loCatId="list" qsTypeId="urn:microsoft.com/office/officeart/2005/8/quickstyle/3d2" qsCatId="3D" csTypeId="urn:microsoft.com/office/officeart/2005/8/colors/accent1_2" csCatId="accent1" phldr="1"/>
      <dgm:spPr/>
      <dgm:t>
        <a:bodyPr/>
        <a:lstStyle/>
        <a:p>
          <a:endParaRPr lang="en-IN"/>
        </a:p>
      </dgm:t>
    </dgm:pt>
    <dgm:pt modelId="{B563418C-2F0F-4D6C-AC62-15EE2C324BD2}">
      <dgm:prSet>
        <dgm:style>
          <a:lnRef idx="0">
            <a:scrgbClr r="0" g="0" b="0"/>
          </a:lnRef>
          <a:fillRef idx="0">
            <a:scrgbClr r="0" g="0" b="0"/>
          </a:fillRef>
          <a:effectRef idx="0">
            <a:scrgbClr r="0" g="0" b="0"/>
          </a:effectRef>
          <a:fontRef idx="minor">
            <a:schemeClr val="dk1"/>
          </a:fontRef>
        </dgm:style>
      </dgm:prSet>
      <dgm:spPr>
        <a:noFill/>
        <a:ln>
          <a:noFill/>
        </a:ln>
      </dgm:spPr>
      <dgm:t>
        <a:bodyPr/>
        <a:lstStyle/>
        <a:p>
          <a:r>
            <a:rPr lang="en-IN" b="0" i="0" dirty="0">
              <a:solidFill>
                <a:schemeClr val="tx1"/>
              </a:solidFill>
              <a:latin typeface="Algerian" panose="04020705040A02060702" pitchFamily="82" charset="0"/>
            </a:rPr>
            <a:t>• MCA (Master of Computer Applications)</a:t>
          </a:r>
          <a:endParaRPr lang="en-IN" dirty="0">
            <a:solidFill>
              <a:schemeClr val="tx1"/>
            </a:solidFill>
            <a:latin typeface="Algerian" panose="04020705040A02060702" pitchFamily="82" charset="0"/>
          </a:endParaRPr>
        </a:p>
      </dgm:t>
    </dgm:pt>
    <dgm:pt modelId="{9FFB65ED-F069-40CE-BD6D-C58EA60B45AE}" type="parTrans" cxnId="{7B9C6B98-8CCE-4FBE-BD39-AB5FF9F0B78A}">
      <dgm:prSet/>
      <dgm:spPr/>
      <dgm:t>
        <a:bodyPr/>
        <a:lstStyle/>
        <a:p>
          <a:endParaRPr lang="en-IN"/>
        </a:p>
      </dgm:t>
    </dgm:pt>
    <dgm:pt modelId="{FCCB9677-5B8F-476B-873D-FC587E3AE8BC}" type="sibTrans" cxnId="{7B9C6B98-8CCE-4FBE-BD39-AB5FF9F0B78A}">
      <dgm:prSet/>
      <dgm:spPr/>
      <dgm:t>
        <a:bodyPr/>
        <a:lstStyle/>
        <a:p>
          <a:endParaRPr lang="en-IN"/>
        </a:p>
      </dgm:t>
    </dgm:pt>
    <dgm:pt modelId="{7710EFB6-6962-4A52-830D-560F9CE05301}">
      <dgm:prSet>
        <dgm:style>
          <a:lnRef idx="0">
            <a:scrgbClr r="0" g="0" b="0"/>
          </a:lnRef>
          <a:fillRef idx="0">
            <a:scrgbClr r="0" g="0" b="0"/>
          </a:fillRef>
          <a:effectRef idx="0">
            <a:scrgbClr r="0" g="0" b="0"/>
          </a:effectRef>
          <a:fontRef idx="minor">
            <a:schemeClr val="dk1"/>
          </a:fontRef>
        </dgm:style>
      </dgm:prSet>
      <dgm:spPr>
        <a:noFill/>
        <a:ln>
          <a:noFill/>
        </a:ln>
      </dgm:spPr>
      <dgm:t>
        <a:bodyPr/>
        <a:lstStyle/>
        <a:p>
          <a:r>
            <a:rPr lang="en-IN" b="0" i="0" dirty="0">
              <a:solidFill>
                <a:schemeClr val="tx1"/>
              </a:solidFill>
            </a:rPr>
            <a:t>• </a:t>
          </a:r>
          <a:r>
            <a:rPr lang="en-IN" b="0" i="0" dirty="0">
              <a:solidFill>
                <a:schemeClr val="tx1"/>
              </a:solidFill>
              <a:latin typeface="Algerian" panose="04020705040A02060702" pitchFamily="82" charset="0"/>
            </a:rPr>
            <a:t>MBA in IT / Business Analytics</a:t>
          </a:r>
          <a:endParaRPr lang="en-IN" dirty="0">
            <a:solidFill>
              <a:schemeClr val="tx1"/>
            </a:solidFill>
            <a:latin typeface="Algerian" panose="04020705040A02060702" pitchFamily="82" charset="0"/>
          </a:endParaRPr>
        </a:p>
      </dgm:t>
    </dgm:pt>
    <dgm:pt modelId="{83C80C3D-EECD-4218-8B9A-332F93C166A7}" type="parTrans" cxnId="{CADEB950-CCA8-452D-9B17-3B6890C0C925}">
      <dgm:prSet/>
      <dgm:spPr/>
      <dgm:t>
        <a:bodyPr/>
        <a:lstStyle/>
        <a:p>
          <a:endParaRPr lang="en-IN"/>
        </a:p>
      </dgm:t>
    </dgm:pt>
    <dgm:pt modelId="{5EBAFAFE-4F48-4A41-8502-2A9C04955F5C}" type="sibTrans" cxnId="{CADEB950-CCA8-452D-9B17-3B6890C0C925}">
      <dgm:prSet/>
      <dgm:spPr/>
      <dgm:t>
        <a:bodyPr/>
        <a:lstStyle/>
        <a:p>
          <a:endParaRPr lang="en-IN"/>
        </a:p>
      </dgm:t>
    </dgm:pt>
    <dgm:pt modelId="{93A5A770-DF1E-4B26-B779-42945D7235B0}">
      <dgm:prSet>
        <dgm:style>
          <a:lnRef idx="0">
            <a:scrgbClr r="0" g="0" b="0"/>
          </a:lnRef>
          <a:fillRef idx="0">
            <a:scrgbClr r="0" g="0" b="0"/>
          </a:fillRef>
          <a:effectRef idx="0">
            <a:scrgbClr r="0" g="0" b="0"/>
          </a:effectRef>
          <a:fontRef idx="minor">
            <a:schemeClr val="dk1"/>
          </a:fontRef>
        </dgm:style>
      </dgm:prSet>
      <dgm:spPr>
        <a:noFill/>
        <a:ln>
          <a:noFill/>
        </a:ln>
      </dgm:spPr>
      <dgm:t>
        <a:bodyPr/>
        <a:lstStyle/>
        <a:p>
          <a:r>
            <a:rPr lang="en-IN" b="0" i="0" dirty="0">
              <a:solidFill>
                <a:schemeClr val="tx1"/>
              </a:solidFill>
            </a:rPr>
            <a:t>• </a:t>
          </a:r>
          <a:r>
            <a:rPr lang="en-IN" b="0" i="0" dirty="0">
              <a:solidFill>
                <a:schemeClr val="tx1"/>
              </a:solidFill>
              <a:latin typeface="Algerian" panose="04020705040A02060702" pitchFamily="82" charset="0"/>
            </a:rPr>
            <a:t>M.SC. (Computer Science, Data Science, AL, Cybersecurity)</a:t>
          </a:r>
          <a:endParaRPr lang="en-IN" dirty="0">
            <a:solidFill>
              <a:schemeClr val="tx1"/>
            </a:solidFill>
            <a:latin typeface="Algerian" panose="04020705040A02060702" pitchFamily="82" charset="0"/>
          </a:endParaRPr>
        </a:p>
      </dgm:t>
    </dgm:pt>
    <dgm:pt modelId="{C57936FA-6E88-4C99-93D9-FD65C267279F}" type="parTrans" cxnId="{C5719AB8-5FB8-4492-AC21-E114599FE4AF}">
      <dgm:prSet/>
      <dgm:spPr/>
      <dgm:t>
        <a:bodyPr/>
        <a:lstStyle/>
        <a:p>
          <a:endParaRPr lang="en-IN"/>
        </a:p>
      </dgm:t>
    </dgm:pt>
    <dgm:pt modelId="{076DC437-C3DB-41CF-AB31-20FC66B8DFC8}" type="sibTrans" cxnId="{C5719AB8-5FB8-4492-AC21-E114599FE4AF}">
      <dgm:prSet/>
      <dgm:spPr/>
      <dgm:t>
        <a:bodyPr/>
        <a:lstStyle/>
        <a:p>
          <a:endParaRPr lang="en-IN"/>
        </a:p>
      </dgm:t>
    </dgm:pt>
    <dgm:pt modelId="{08701A08-58A7-497D-B2AD-1760BE7FD11B}">
      <dgm:prSet>
        <dgm:style>
          <a:lnRef idx="0">
            <a:scrgbClr r="0" g="0" b="0"/>
          </a:lnRef>
          <a:fillRef idx="0">
            <a:scrgbClr r="0" g="0" b="0"/>
          </a:fillRef>
          <a:effectRef idx="0">
            <a:scrgbClr r="0" g="0" b="0"/>
          </a:effectRef>
          <a:fontRef idx="minor">
            <a:schemeClr val="dk1"/>
          </a:fontRef>
        </dgm:style>
      </dgm:prSet>
      <dgm:spPr>
        <a:noFill/>
        <a:ln>
          <a:noFill/>
          <a:headEnd type="none" w="med" len="med"/>
          <a:tailEnd type="none" w="med" len="med"/>
        </a:ln>
      </dgm:spPr>
      <dgm:t>
        <a:bodyPr/>
        <a:lstStyle/>
        <a:p>
          <a:r>
            <a:rPr lang="en-IN" b="0" i="0" dirty="0">
              <a:solidFill>
                <a:schemeClr val="tx1"/>
              </a:solidFill>
              <a:latin typeface="Algerian" panose="04020705040A02060702" pitchFamily="82" charset="0"/>
            </a:rPr>
            <a:t>• Certifications (Cloud, AWS, Microsoft, Google, etc.)</a:t>
          </a:r>
          <a:endParaRPr lang="en-IN" dirty="0">
            <a:solidFill>
              <a:schemeClr val="tx1"/>
            </a:solidFill>
            <a:latin typeface="Algerian" panose="04020705040A02060702" pitchFamily="82" charset="0"/>
          </a:endParaRPr>
        </a:p>
      </dgm:t>
    </dgm:pt>
    <dgm:pt modelId="{FE304082-2421-4463-824C-F94452D64ABB}" type="parTrans" cxnId="{3FE1E027-8A23-4E76-9604-98BF832B304B}">
      <dgm:prSet/>
      <dgm:spPr/>
      <dgm:t>
        <a:bodyPr/>
        <a:lstStyle/>
        <a:p>
          <a:endParaRPr lang="en-IN"/>
        </a:p>
      </dgm:t>
    </dgm:pt>
    <dgm:pt modelId="{0A14F186-9301-412B-89DC-236BC709B688}" type="sibTrans" cxnId="{3FE1E027-8A23-4E76-9604-98BF832B304B}">
      <dgm:prSet/>
      <dgm:spPr/>
      <dgm:t>
        <a:bodyPr/>
        <a:lstStyle/>
        <a:p>
          <a:endParaRPr lang="en-IN"/>
        </a:p>
      </dgm:t>
    </dgm:pt>
    <dgm:pt modelId="{778EAF6D-674E-452C-B0F3-E6BB41A3DE9F}" type="pres">
      <dgm:prSet presAssocID="{76E68811-1E81-42D9-876C-D890FD018F24}" presName="linear" presStyleCnt="0">
        <dgm:presLayoutVars>
          <dgm:dir/>
          <dgm:resizeHandles val="exact"/>
        </dgm:presLayoutVars>
      </dgm:prSet>
      <dgm:spPr/>
    </dgm:pt>
    <dgm:pt modelId="{C91E49A2-219A-49A7-B8C1-CFA9EF717435}" type="pres">
      <dgm:prSet presAssocID="{B563418C-2F0F-4D6C-AC62-15EE2C324BD2}" presName="comp" presStyleCnt="0"/>
      <dgm:spPr/>
    </dgm:pt>
    <dgm:pt modelId="{74ECC7F9-6E8C-4910-9B47-A1D62EFC62B5}" type="pres">
      <dgm:prSet presAssocID="{B563418C-2F0F-4D6C-AC62-15EE2C324BD2}" presName="box" presStyleLbl="node1" presStyleIdx="0" presStyleCnt="4"/>
      <dgm:spPr/>
    </dgm:pt>
    <dgm:pt modelId="{E746CA43-0607-468E-AF8B-FA028987755F}" type="pres">
      <dgm:prSet presAssocID="{B563418C-2F0F-4D6C-AC62-15EE2C324BD2}" presName="img" presStyleLbl="fgImgPlace1" presStyleIdx="0" presStyleCnt="4" custScaleX="90808"/>
      <dgm:spPr>
        <a:blipFill>
          <a:blip xmlns:r="http://schemas.openxmlformats.org/officeDocument/2006/relationships" r:embed="rId1"/>
          <a:srcRect/>
          <a:stretch>
            <a:fillRect l="-39000" r="-39000"/>
          </a:stretch>
        </a:blipFill>
      </dgm:spPr>
    </dgm:pt>
    <dgm:pt modelId="{4E55B24C-E4B1-48C2-A5AA-6679AF68047D}" type="pres">
      <dgm:prSet presAssocID="{B563418C-2F0F-4D6C-AC62-15EE2C324BD2}" presName="text" presStyleLbl="node1" presStyleIdx="0" presStyleCnt="4">
        <dgm:presLayoutVars>
          <dgm:bulletEnabled val="1"/>
        </dgm:presLayoutVars>
      </dgm:prSet>
      <dgm:spPr/>
    </dgm:pt>
    <dgm:pt modelId="{DE9C7252-035C-43FA-A7E8-C58179E21BA5}" type="pres">
      <dgm:prSet presAssocID="{FCCB9677-5B8F-476B-873D-FC587E3AE8BC}" presName="spacer" presStyleCnt="0"/>
      <dgm:spPr/>
    </dgm:pt>
    <dgm:pt modelId="{FC0B3EFE-6576-4CE2-9BE4-1F2FE0715E99}" type="pres">
      <dgm:prSet presAssocID="{7710EFB6-6962-4A52-830D-560F9CE05301}" presName="comp" presStyleCnt="0"/>
      <dgm:spPr/>
    </dgm:pt>
    <dgm:pt modelId="{40F9DD16-6121-450B-A9C1-6AF53757CA2D}" type="pres">
      <dgm:prSet presAssocID="{7710EFB6-6962-4A52-830D-560F9CE05301}" presName="box" presStyleLbl="node1" presStyleIdx="1" presStyleCnt="4"/>
      <dgm:spPr/>
    </dgm:pt>
    <dgm:pt modelId="{4DB749E0-0C23-414D-8481-C27DD848812B}" type="pres">
      <dgm:prSet presAssocID="{7710EFB6-6962-4A52-830D-560F9CE05301}" presName="img" presStyleLbl="fgImgPlace1" presStyleIdx="1" presStyleCnt="4" custScaleX="92701"/>
      <dgm:spPr>
        <a:blipFill>
          <a:blip xmlns:r="http://schemas.openxmlformats.org/officeDocument/2006/relationships" r:embed="rId2"/>
          <a:srcRect/>
          <a:stretch>
            <a:fillRect l="-25000" r="-25000"/>
          </a:stretch>
        </a:blipFill>
      </dgm:spPr>
    </dgm:pt>
    <dgm:pt modelId="{7114E3DC-F8FA-4D14-B4AF-B8F3B2D98767}" type="pres">
      <dgm:prSet presAssocID="{7710EFB6-6962-4A52-830D-560F9CE05301}" presName="text" presStyleLbl="node1" presStyleIdx="1" presStyleCnt="4">
        <dgm:presLayoutVars>
          <dgm:bulletEnabled val="1"/>
        </dgm:presLayoutVars>
      </dgm:prSet>
      <dgm:spPr/>
    </dgm:pt>
    <dgm:pt modelId="{808C177C-81D3-41C2-9B5C-95D300A90812}" type="pres">
      <dgm:prSet presAssocID="{5EBAFAFE-4F48-4A41-8502-2A9C04955F5C}" presName="spacer" presStyleCnt="0"/>
      <dgm:spPr/>
    </dgm:pt>
    <dgm:pt modelId="{2C42EC2C-D25A-436F-96CF-A2B7C02420B5}" type="pres">
      <dgm:prSet presAssocID="{93A5A770-DF1E-4B26-B779-42945D7235B0}" presName="comp" presStyleCnt="0"/>
      <dgm:spPr/>
    </dgm:pt>
    <dgm:pt modelId="{95B491A6-D757-4EF5-B2E8-C26C17263695}" type="pres">
      <dgm:prSet presAssocID="{93A5A770-DF1E-4B26-B779-42945D7235B0}" presName="box" presStyleLbl="node1" presStyleIdx="2" presStyleCnt="4"/>
      <dgm:spPr/>
    </dgm:pt>
    <dgm:pt modelId="{7731EB46-1E94-4AFD-8073-81BEB76150DC}" type="pres">
      <dgm:prSet presAssocID="{93A5A770-DF1E-4B26-B779-42945D7235B0}" presName="img" presStyleLbl="fgImgPlace1" presStyleIdx="2" presStyleCnt="4" custScaleX="91898" custLinFactNeighborX="2294" custLinFactNeighborY="-1864"/>
      <dgm:spPr>
        <a:blipFill>
          <a:blip xmlns:r="http://schemas.openxmlformats.org/officeDocument/2006/relationships" r:embed="rId3"/>
          <a:srcRect/>
          <a:stretch>
            <a:fillRect l="-39000" r="-39000"/>
          </a:stretch>
        </a:blipFill>
      </dgm:spPr>
    </dgm:pt>
    <dgm:pt modelId="{C874DC12-A6BD-4711-81C4-EBB56BD885D1}" type="pres">
      <dgm:prSet presAssocID="{93A5A770-DF1E-4B26-B779-42945D7235B0}" presName="text" presStyleLbl="node1" presStyleIdx="2" presStyleCnt="4">
        <dgm:presLayoutVars>
          <dgm:bulletEnabled val="1"/>
        </dgm:presLayoutVars>
      </dgm:prSet>
      <dgm:spPr/>
    </dgm:pt>
    <dgm:pt modelId="{D14902C1-AF85-4F63-9D96-9EA027DFD17F}" type="pres">
      <dgm:prSet presAssocID="{076DC437-C3DB-41CF-AB31-20FC66B8DFC8}" presName="spacer" presStyleCnt="0"/>
      <dgm:spPr/>
    </dgm:pt>
    <dgm:pt modelId="{F48F9338-8240-4D2E-9BB8-E10048FB5350}" type="pres">
      <dgm:prSet presAssocID="{08701A08-58A7-497D-B2AD-1760BE7FD11B}" presName="comp" presStyleCnt="0"/>
      <dgm:spPr/>
    </dgm:pt>
    <dgm:pt modelId="{A476FE5A-F6A9-44B9-B14B-A192C4415A08}" type="pres">
      <dgm:prSet presAssocID="{08701A08-58A7-497D-B2AD-1760BE7FD11B}" presName="box" presStyleLbl="node1" presStyleIdx="3" presStyleCnt="4"/>
      <dgm:spPr/>
    </dgm:pt>
    <dgm:pt modelId="{551FCAE7-C273-4AAA-AEFA-5B65074118B2}" type="pres">
      <dgm:prSet presAssocID="{08701A08-58A7-497D-B2AD-1760BE7FD11B}" presName="img" presStyleLbl="fgImgPlace1" presStyleIdx="3" presStyleCnt="4" custScaleX="90808"/>
      <dgm:spPr>
        <a:blipFill>
          <a:blip xmlns:r="http://schemas.openxmlformats.org/officeDocument/2006/relationships" r:embed="rId4"/>
          <a:srcRect/>
          <a:stretch>
            <a:fillRect l="-45000" r="-45000"/>
          </a:stretch>
        </a:blipFill>
      </dgm:spPr>
    </dgm:pt>
    <dgm:pt modelId="{6E35AB2F-C698-4AA6-836C-460F4243E777}" type="pres">
      <dgm:prSet presAssocID="{08701A08-58A7-497D-B2AD-1760BE7FD11B}" presName="text" presStyleLbl="node1" presStyleIdx="3" presStyleCnt="4">
        <dgm:presLayoutVars>
          <dgm:bulletEnabled val="1"/>
        </dgm:presLayoutVars>
      </dgm:prSet>
      <dgm:spPr/>
    </dgm:pt>
  </dgm:ptLst>
  <dgm:cxnLst>
    <dgm:cxn modelId="{EA1DCA03-3F4F-40DF-9CC3-5F02F004289E}" type="presOf" srcId="{08701A08-58A7-497D-B2AD-1760BE7FD11B}" destId="{6E35AB2F-C698-4AA6-836C-460F4243E777}" srcOrd="1" destOrd="0" presId="urn:microsoft.com/office/officeart/2005/8/layout/vList4"/>
    <dgm:cxn modelId="{3FE1E027-8A23-4E76-9604-98BF832B304B}" srcId="{76E68811-1E81-42D9-876C-D890FD018F24}" destId="{08701A08-58A7-497D-B2AD-1760BE7FD11B}" srcOrd="3" destOrd="0" parTransId="{FE304082-2421-4463-824C-F94452D64ABB}" sibTransId="{0A14F186-9301-412B-89DC-236BC709B688}"/>
    <dgm:cxn modelId="{EFB97936-2937-4922-BA2A-74073755F448}" type="presOf" srcId="{7710EFB6-6962-4A52-830D-560F9CE05301}" destId="{7114E3DC-F8FA-4D14-B4AF-B8F3B2D98767}" srcOrd="1" destOrd="0" presId="urn:microsoft.com/office/officeart/2005/8/layout/vList4"/>
    <dgm:cxn modelId="{CADEB950-CCA8-452D-9B17-3B6890C0C925}" srcId="{76E68811-1E81-42D9-876C-D890FD018F24}" destId="{7710EFB6-6962-4A52-830D-560F9CE05301}" srcOrd="1" destOrd="0" parTransId="{83C80C3D-EECD-4218-8B9A-332F93C166A7}" sibTransId="{5EBAFAFE-4F48-4A41-8502-2A9C04955F5C}"/>
    <dgm:cxn modelId="{7B9C6B98-8CCE-4FBE-BD39-AB5FF9F0B78A}" srcId="{76E68811-1E81-42D9-876C-D890FD018F24}" destId="{B563418C-2F0F-4D6C-AC62-15EE2C324BD2}" srcOrd="0" destOrd="0" parTransId="{9FFB65ED-F069-40CE-BD6D-C58EA60B45AE}" sibTransId="{FCCB9677-5B8F-476B-873D-FC587E3AE8BC}"/>
    <dgm:cxn modelId="{25F4D5A2-F7BA-494D-B5FB-A3E800321F20}" type="presOf" srcId="{93A5A770-DF1E-4B26-B779-42945D7235B0}" destId="{C874DC12-A6BD-4711-81C4-EBB56BD885D1}" srcOrd="1" destOrd="0" presId="urn:microsoft.com/office/officeart/2005/8/layout/vList4"/>
    <dgm:cxn modelId="{A1BC6DA8-058B-45BA-A851-A25C7BA73875}" type="presOf" srcId="{B563418C-2F0F-4D6C-AC62-15EE2C324BD2}" destId="{4E55B24C-E4B1-48C2-A5AA-6679AF68047D}" srcOrd="1" destOrd="0" presId="urn:microsoft.com/office/officeart/2005/8/layout/vList4"/>
    <dgm:cxn modelId="{A9274CAF-A28E-401D-AF3F-A096281745FB}" type="presOf" srcId="{93A5A770-DF1E-4B26-B779-42945D7235B0}" destId="{95B491A6-D757-4EF5-B2E8-C26C17263695}" srcOrd="0" destOrd="0" presId="urn:microsoft.com/office/officeart/2005/8/layout/vList4"/>
    <dgm:cxn modelId="{80097FB4-A6EE-416F-B031-7A75006CB31A}" type="presOf" srcId="{08701A08-58A7-497D-B2AD-1760BE7FD11B}" destId="{A476FE5A-F6A9-44B9-B14B-A192C4415A08}" srcOrd="0" destOrd="0" presId="urn:microsoft.com/office/officeart/2005/8/layout/vList4"/>
    <dgm:cxn modelId="{C5719AB8-5FB8-4492-AC21-E114599FE4AF}" srcId="{76E68811-1E81-42D9-876C-D890FD018F24}" destId="{93A5A770-DF1E-4B26-B779-42945D7235B0}" srcOrd="2" destOrd="0" parTransId="{C57936FA-6E88-4C99-93D9-FD65C267279F}" sibTransId="{076DC437-C3DB-41CF-AB31-20FC66B8DFC8}"/>
    <dgm:cxn modelId="{F2EAA7BA-3E09-43E2-86FF-F91DD72BBCD7}" type="presOf" srcId="{76E68811-1E81-42D9-876C-D890FD018F24}" destId="{778EAF6D-674E-452C-B0F3-E6BB41A3DE9F}" srcOrd="0" destOrd="0" presId="urn:microsoft.com/office/officeart/2005/8/layout/vList4"/>
    <dgm:cxn modelId="{BB7ECBD8-3D31-4D3B-8132-2949A658A6D0}" type="presOf" srcId="{7710EFB6-6962-4A52-830D-560F9CE05301}" destId="{40F9DD16-6121-450B-A9C1-6AF53757CA2D}" srcOrd="0" destOrd="0" presId="urn:microsoft.com/office/officeart/2005/8/layout/vList4"/>
    <dgm:cxn modelId="{E4C5F4E1-650C-49E3-9F10-97F7FFB203B2}" type="presOf" srcId="{B563418C-2F0F-4D6C-AC62-15EE2C324BD2}" destId="{74ECC7F9-6E8C-4910-9B47-A1D62EFC62B5}" srcOrd="0" destOrd="0" presId="urn:microsoft.com/office/officeart/2005/8/layout/vList4"/>
    <dgm:cxn modelId="{03E149E6-1F95-48F0-9285-FBEE1FF356B4}" type="presParOf" srcId="{778EAF6D-674E-452C-B0F3-E6BB41A3DE9F}" destId="{C91E49A2-219A-49A7-B8C1-CFA9EF717435}" srcOrd="0" destOrd="0" presId="urn:microsoft.com/office/officeart/2005/8/layout/vList4"/>
    <dgm:cxn modelId="{2D508F1B-1167-4F97-BA26-F70881BC3445}" type="presParOf" srcId="{C91E49A2-219A-49A7-B8C1-CFA9EF717435}" destId="{74ECC7F9-6E8C-4910-9B47-A1D62EFC62B5}" srcOrd="0" destOrd="0" presId="urn:microsoft.com/office/officeart/2005/8/layout/vList4"/>
    <dgm:cxn modelId="{043FD754-3272-4A17-8233-5C8CD45A2645}" type="presParOf" srcId="{C91E49A2-219A-49A7-B8C1-CFA9EF717435}" destId="{E746CA43-0607-468E-AF8B-FA028987755F}" srcOrd="1" destOrd="0" presId="urn:microsoft.com/office/officeart/2005/8/layout/vList4"/>
    <dgm:cxn modelId="{7530B54C-D2D3-49B6-B72F-DFF2A3E6F9A2}" type="presParOf" srcId="{C91E49A2-219A-49A7-B8C1-CFA9EF717435}" destId="{4E55B24C-E4B1-48C2-A5AA-6679AF68047D}" srcOrd="2" destOrd="0" presId="urn:microsoft.com/office/officeart/2005/8/layout/vList4"/>
    <dgm:cxn modelId="{C52185A6-A213-4B4C-A0B3-E2B64E993CA2}" type="presParOf" srcId="{778EAF6D-674E-452C-B0F3-E6BB41A3DE9F}" destId="{DE9C7252-035C-43FA-A7E8-C58179E21BA5}" srcOrd="1" destOrd="0" presId="urn:microsoft.com/office/officeart/2005/8/layout/vList4"/>
    <dgm:cxn modelId="{0D68A6BD-9259-4192-B2BD-DA22AF433B6E}" type="presParOf" srcId="{778EAF6D-674E-452C-B0F3-E6BB41A3DE9F}" destId="{FC0B3EFE-6576-4CE2-9BE4-1F2FE0715E99}" srcOrd="2" destOrd="0" presId="urn:microsoft.com/office/officeart/2005/8/layout/vList4"/>
    <dgm:cxn modelId="{6FCE4439-3218-4483-8312-B142023B7EA0}" type="presParOf" srcId="{FC0B3EFE-6576-4CE2-9BE4-1F2FE0715E99}" destId="{40F9DD16-6121-450B-A9C1-6AF53757CA2D}" srcOrd="0" destOrd="0" presId="urn:microsoft.com/office/officeart/2005/8/layout/vList4"/>
    <dgm:cxn modelId="{002BB3D5-7FC7-47FD-8F3F-0DA3AC0E4FF7}" type="presParOf" srcId="{FC0B3EFE-6576-4CE2-9BE4-1F2FE0715E99}" destId="{4DB749E0-0C23-414D-8481-C27DD848812B}" srcOrd="1" destOrd="0" presId="urn:microsoft.com/office/officeart/2005/8/layout/vList4"/>
    <dgm:cxn modelId="{2A324F86-38C2-4F3B-BFFA-8952CECEC3A0}" type="presParOf" srcId="{FC0B3EFE-6576-4CE2-9BE4-1F2FE0715E99}" destId="{7114E3DC-F8FA-4D14-B4AF-B8F3B2D98767}" srcOrd="2" destOrd="0" presId="urn:microsoft.com/office/officeart/2005/8/layout/vList4"/>
    <dgm:cxn modelId="{961018C1-A277-4B6A-A37E-BAD1D801B464}" type="presParOf" srcId="{778EAF6D-674E-452C-B0F3-E6BB41A3DE9F}" destId="{808C177C-81D3-41C2-9B5C-95D300A90812}" srcOrd="3" destOrd="0" presId="urn:microsoft.com/office/officeart/2005/8/layout/vList4"/>
    <dgm:cxn modelId="{090D3187-889E-4B85-9617-1DEF3B43CF59}" type="presParOf" srcId="{778EAF6D-674E-452C-B0F3-E6BB41A3DE9F}" destId="{2C42EC2C-D25A-436F-96CF-A2B7C02420B5}" srcOrd="4" destOrd="0" presId="urn:microsoft.com/office/officeart/2005/8/layout/vList4"/>
    <dgm:cxn modelId="{05F3BB7C-BE70-492B-A7AE-FC01CFC1A5DE}" type="presParOf" srcId="{2C42EC2C-D25A-436F-96CF-A2B7C02420B5}" destId="{95B491A6-D757-4EF5-B2E8-C26C17263695}" srcOrd="0" destOrd="0" presId="urn:microsoft.com/office/officeart/2005/8/layout/vList4"/>
    <dgm:cxn modelId="{46B851D5-D6D9-441F-9803-910475E22829}" type="presParOf" srcId="{2C42EC2C-D25A-436F-96CF-A2B7C02420B5}" destId="{7731EB46-1E94-4AFD-8073-81BEB76150DC}" srcOrd="1" destOrd="0" presId="urn:microsoft.com/office/officeart/2005/8/layout/vList4"/>
    <dgm:cxn modelId="{AD96EA78-0134-45A8-89B1-87F1B5B3CE1E}" type="presParOf" srcId="{2C42EC2C-D25A-436F-96CF-A2B7C02420B5}" destId="{C874DC12-A6BD-4711-81C4-EBB56BD885D1}" srcOrd="2" destOrd="0" presId="urn:microsoft.com/office/officeart/2005/8/layout/vList4"/>
    <dgm:cxn modelId="{A4D08A4B-E336-4879-96DF-5398C66A7BF8}" type="presParOf" srcId="{778EAF6D-674E-452C-B0F3-E6BB41A3DE9F}" destId="{D14902C1-AF85-4F63-9D96-9EA027DFD17F}" srcOrd="5" destOrd="0" presId="urn:microsoft.com/office/officeart/2005/8/layout/vList4"/>
    <dgm:cxn modelId="{B3A7A318-9D89-4E95-AD2D-2F503BB21C8E}" type="presParOf" srcId="{778EAF6D-674E-452C-B0F3-E6BB41A3DE9F}" destId="{F48F9338-8240-4D2E-9BB8-E10048FB5350}" srcOrd="6" destOrd="0" presId="urn:microsoft.com/office/officeart/2005/8/layout/vList4"/>
    <dgm:cxn modelId="{D6E47EDA-4EB4-49B1-83AA-056825935C6C}" type="presParOf" srcId="{F48F9338-8240-4D2E-9BB8-E10048FB5350}" destId="{A476FE5A-F6A9-44B9-B14B-A192C4415A08}" srcOrd="0" destOrd="0" presId="urn:microsoft.com/office/officeart/2005/8/layout/vList4"/>
    <dgm:cxn modelId="{201054BA-870E-4C81-95F0-832391BB7E98}" type="presParOf" srcId="{F48F9338-8240-4D2E-9BB8-E10048FB5350}" destId="{551FCAE7-C273-4AAA-AEFA-5B65074118B2}" srcOrd="1" destOrd="0" presId="urn:microsoft.com/office/officeart/2005/8/layout/vList4"/>
    <dgm:cxn modelId="{957A4B62-55DD-4D3B-AF8E-DFDEB7D7EB22}" type="presParOf" srcId="{F48F9338-8240-4D2E-9BB8-E10048FB5350}" destId="{6E35AB2F-C698-4AA6-836C-460F4243E777}"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BF2AD-8710-41AE-85A4-B0203CA3E62D}">
      <dsp:nvSpPr>
        <dsp:cNvPr id="0" name=""/>
        <dsp:cNvSpPr/>
      </dsp:nvSpPr>
      <dsp:spPr>
        <a:xfrm>
          <a:off x="0" y="2137"/>
          <a:ext cx="4741599" cy="2186472"/>
        </a:xfrm>
        <a:prstGeom prst="rect">
          <a:avLst/>
        </a:prstGeom>
        <a:solidFill>
          <a:schemeClr val="dk2">
            <a:hueOff val="0"/>
            <a:satOff val="0"/>
            <a:lumOff val="0"/>
            <a:alphaOff val="0"/>
          </a:schemeClr>
        </a:solidFill>
        <a:ln w="2222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Algerian" panose="04020705040A02060702" pitchFamily="82" charset="0"/>
            </a:rPr>
            <a:t>New Science College is a junior and degree college located in Ameerpet, Hyderabad. It was established in 1970 and offers undergraduate courses in science, commerce, and management</a:t>
          </a:r>
          <a:r>
            <a:rPr lang="en-US" sz="2100" kern="1200" dirty="0"/>
            <a:t>.</a:t>
          </a:r>
          <a:endParaRPr lang="en-IN" sz="2100" kern="1200" dirty="0"/>
        </a:p>
      </dsp:txBody>
      <dsp:txXfrm>
        <a:off x="0" y="2137"/>
        <a:ext cx="4741599" cy="218647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1376F7-24FA-4426-B3B1-E15F030314F4}">
      <dsp:nvSpPr>
        <dsp:cNvPr id="0" name=""/>
        <dsp:cNvSpPr/>
      </dsp:nvSpPr>
      <dsp:spPr>
        <a:xfrm>
          <a:off x="0" y="1781"/>
          <a:ext cx="10131425" cy="0"/>
        </a:xfrm>
        <a:prstGeom prst="line">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FCFD3EE5-C857-4C75-B181-5C4064431FED}">
      <dsp:nvSpPr>
        <dsp:cNvPr id="0" name=""/>
        <dsp:cNvSpPr/>
      </dsp:nvSpPr>
      <dsp:spPr>
        <a:xfrm>
          <a:off x="0" y="1781"/>
          <a:ext cx="10131425" cy="607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Arial Black" panose="020B0A04020102020204" pitchFamily="34" charset="0"/>
            </a:rPr>
            <a:t>Q1. What is the duration of the BCA course?</a:t>
          </a:r>
          <a:endParaRPr lang="en-IN" sz="2000" kern="1200">
            <a:latin typeface="Arial Black" panose="020B0A04020102020204" pitchFamily="34" charset="0"/>
          </a:endParaRPr>
        </a:p>
      </dsp:txBody>
      <dsp:txXfrm>
        <a:off x="0" y="1781"/>
        <a:ext cx="10131425" cy="607594"/>
      </dsp:txXfrm>
    </dsp:sp>
    <dsp:sp modelId="{0DAA9743-E7E6-4B45-8344-9B60A2194BE8}">
      <dsp:nvSpPr>
        <dsp:cNvPr id="0" name=""/>
        <dsp:cNvSpPr/>
      </dsp:nvSpPr>
      <dsp:spPr>
        <a:xfrm>
          <a:off x="0" y="609376"/>
          <a:ext cx="10131425" cy="0"/>
        </a:xfrm>
        <a:prstGeom prst="line">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AA055AD-81F5-449A-9746-6F82D03DE634}">
      <dsp:nvSpPr>
        <dsp:cNvPr id="0" name=""/>
        <dsp:cNvSpPr/>
      </dsp:nvSpPr>
      <dsp:spPr>
        <a:xfrm>
          <a:off x="0" y="609376"/>
          <a:ext cx="10131425" cy="607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Arial Black" panose="020B0A04020102020204" pitchFamily="34" charset="0"/>
            </a:rPr>
            <a:t>Q2. When was the BCA program first introduced in India?</a:t>
          </a:r>
          <a:endParaRPr lang="en-IN" sz="2000" kern="1200">
            <a:latin typeface="Arial Black" panose="020B0A04020102020204" pitchFamily="34" charset="0"/>
          </a:endParaRPr>
        </a:p>
      </dsp:txBody>
      <dsp:txXfrm>
        <a:off x="0" y="609376"/>
        <a:ext cx="10131425" cy="607594"/>
      </dsp:txXfrm>
    </dsp:sp>
    <dsp:sp modelId="{CAE93720-D91E-4274-82DA-BA6E3BB4488C}">
      <dsp:nvSpPr>
        <dsp:cNvPr id="0" name=""/>
        <dsp:cNvSpPr/>
      </dsp:nvSpPr>
      <dsp:spPr>
        <a:xfrm>
          <a:off x="0" y="1216971"/>
          <a:ext cx="10131425" cy="0"/>
        </a:xfrm>
        <a:prstGeom prst="line">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2FDDE28-E211-41BE-83CE-ABE911C9272B}">
      <dsp:nvSpPr>
        <dsp:cNvPr id="0" name=""/>
        <dsp:cNvSpPr/>
      </dsp:nvSpPr>
      <dsp:spPr>
        <a:xfrm>
          <a:off x="0" y="1216971"/>
          <a:ext cx="10131425" cy="607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Arial Black" panose="020B0A04020102020204" pitchFamily="34" charset="0"/>
            </a:rPr>
            <a:t>Q3. Which university was the first to implement BCA And which year?</a:t>
          </a:r>
          <a:endParaRPr lang="en-IN" sz="2000" kern="1200">
            <a:latin typeface="Arial Black" panose="020B0A04020102020204" pitchFamily="34" charset="0"/>
          </a:endParaRPr>
        </a:p>
      </dsp:txBody>
      <dsp:txXfrm>
        <a:off x="0" y="1216971"/>
        <a:ext cx="10131425" cy="607594"/>
      </dsp:txXfrm>
    </dsp:sp>
    <dsp:sp modelId="{E078EB8A-A80B-4DA9-BC18-482F38F05717}">
      <dsp:nvSpPr>
        <dsp:cNvPr id="0" name=""/>
        <dsp:cNvSpPr/>
      </dsp:nvSpPr>
      <dsp:spPr>
        <a:xfrm>
          <a:off x="0" y="1824566"/>
          <a:ext cx="10131425" cy="0"/>
        </a:xfrm>
        <a:prstGeom prst="line">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8D35D44-21E7-493C-88DE-8FE5D2B7C56E}">
      <dsp:nvSpPr>
        <dsp:cNvPr id="0" name=""/>
        <dsp:cNvSpPr/>
      </dsp:nvSpPr>
      <dsp:spPr>
        <a:xfrm>
          <a:off x="0" y="1824566"/>
          <a:ext cx="10131425" cy="607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Arial Black" panose="020B0A04020102020204" pitchFamily="34" charset="0"/>
            </a:rPr>
            <a:t>Q4. What are the core subjects taught in BCA?</a:t>
          </a:r>
          <a:endParaRPr lang="en-IN" sz="2000" kern="1200">
            <a:latin typeface="Arial Black" panose="020B0A04020102020204" pitchFamily="34" charset="0"/>
          </a:endParaRPr>
        </a:p>
      </dsp:txBody>
      <dsp:txXfrm>
        <a:off x="0" y="1824566"/>
        <a:ext cx="10131425" cy="607594"/>
      </dsp:txXfrm>
    </dsp:sp>
    <dsp:sp modelId="{1CF783D2-E4D6-4FCA-83A3-D525EEC8EE65}">
      <dsp:nvSpPr>
        <dsp:cNvPr id="0" name=""/>
        <dsp:cNvSpPr/>
      </dsp:nvSpPr>
      <dsp:spPr>
        <a:xfrm>
          <a:off x="0" y="2432161"/>
          <a:ext cx="10131425" cy="0"/>
        </a:xfrm>
        <a:prstGeom prst="line">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C54DADE4-943D-49AB-B3C7-4EADA1500FCE}">
      <dsp:nvSpPr>
        <dsp:cNvPr id="0" name=""/>
        <dsp:cNvSpPr/>
      </dsp:nvSpPr>
      <dsp:spPr>
        <a:xfrm>
          <a:off x="0" y="2432161"/>
          <a:ext cx="10131425" cy="607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Arial Black" panose="020B0A04020102020204" pitchFamily="34" charset="0"/>
            </a:rPr>
            <a:t>Q5. What are the career opportunities after BCA?</a:t>
          </a:r>
          <a:endParaRPr lang="en-IN" sz="2000" kern="1200">
            <a:latin typeface="Arial Black" panose="020B0A04020102020204" pitchFamily="34" charset="0"/>
          </a:endParaRPr>
        </a:p>
      </dsp:txBody>
      <dsp:txXfrm>
        <a:off x="0" y="2432161"/>
        <a:ext cx="10131425" cy="607594"/>
      </dsp:txXfrm>
    </dsp:sp>
    <dsp:sp modelId="{2135657C-CD92-48B4-8006-01360CFECCED}">
      <dsp:nvSpPr>
        <dsp:cNvPr id="0" name=""/>
        <dsp:cNvSpPr/>
      </dsp:nvSpPr>
      <dsp:spPr>
        <a:xfrm>
          <a:off x="0" y="3039756"/>
          <a:ext cx="10131425" cy="0"/>
        </a:xfrm>
        <a:prstGeom prst="line">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94BCEA3E-5879-4E3D-BDF0-4229A1955981}">
      <dsp:nvSpPr>
        <dsp:cNvPr id="0" name=""/>
        <dsp:cNvSpPr/>
      </dsp:nvSpPr>
      <dsp:spPr>
        <a:xfrm>
          <a:off x="0" y="3039756"/>
          <a:ext cx="10131425" cy="607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Arial Black" panose="020B0A04020102020204" pitchFamily="34" charset="0"/>
            </a:rPr>
            <a:t>Q6. What higher studies can be pursued after BCA?</a:t>
          </a:r>
          <a:endParaRPr lang="en-IN" sz="2000" kern="1200">
            <a:latin typeface="Arial Black" panose="020B0A04020102020204" pitchFamily="34" charset="0"/>
          </a:endParaRPr>
        </a:p>
      </dsp:txBody>
      <dsp:txXfrm>
        <a:off x="0" y="3039756"/>
        <a:ext cx="10131425" cy="6075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0C6144-C1B3-452B-B576-E6C4A8409119}">
      <dsp:nvSpPr>
        <dsp:cNvPr id="0" name=""/>
        <dsp:cNvSpPr/>
      </dsp:nvSpPr>
      <dsp:spPr>
        <a:xfrm>
          <a:off x="0" y="0"/>
          <a:ext cx="10131425" cy="0"/>
        </a:xfrm>
        <a:prstGeom prst="line">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29AFC34D-C46F-49C2-9665-F777800AFE1F}">
      <dsp:nvSpPr>
        <dsp:cNvPr id="0" name=""/>
        <dsp:cNvSpPr/>
      </dsp:nvSpPr>
      <dsp:spPr>
        <a:xfrm>
          <a:off x="0" y="0"/>
          <a:ext cx="10131425" cy="477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latin typeface="Algerian" panose="04020705040A02060702" pitchFamily="82" charset="0"/>
            </a:rPr>
            <a:t>The Bachelor of Computer Applications (BCA) is a 3-year undergraduate degree program in computer science and information technology. It was introduced in India during the 1990s to meet the growing demand for IT professionals, with the University of Pune being one of the first to launch it in 1999. The course focuses on programming, software development, databases, and networking, providing students with both theoretical knowledge and practical skills. BCA prepares graduates for careers in the IT industry as well as higher studies like MCA, MBA, or M.Sc. in Computer Science</a:t>
          </a:r>
          <a:r>
            <a:rPr lang="en-US" sz="2600" kern="1200" dirty="0">
              <a:latin typeface="Bahnschrift SemiBold Condensed" panose="020B0502040204020203" pitchFamily="34" charset="0"/>
            </a:rPr>
            <a:t>.</a:t>
          </a:r>
          <a:endParaRPr lang="en-IN" sz="2600" kern="1200" dirty="0">
            <a:latin typeface="Bahnschrift SemiBold Condensed" panose="020B0502040204020203" pitchFamily="34" charset="0"/>
          </a:endParaRPr>
        </a:p>
      </dsp:txBody>
      <dsp:txXfrm>
        <a:off x="0" y="0"/>
        <a:ext cx="10131425" cy="4775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20B435-BB8F-4E0A-B335-3865F7701C29}">
      <dsp:nvSpPr>
        <dsp:cNvPr id="0" name=""/>
        <dsp:cNvSpPr/>
      </dsp:nvSpPr>
      <dsp:spPr>
        <a:xfrm>
          <a:off x="-5676764" y="-868965"/>
          <a:ext cx="6758663" cy="6758663"/>
        </a:xfrm>
        <a:prstGeom prst="blockArc">
          <a:avLst>
            <a:gd name="adj1" fmla="val 18900000"/>
            <a:gd name="adj2" fmla="val 2700000"/>
            <a:gd name="adj3" fmla="val 320"/>
          </a:avLst>
        </a:prstGeom>
        <a:noFill/>
        <a:ln w="15875" cap="flat" cmpd="sng" algn="ctr">
          <a:solidFill>
            <a:schemeClr val="accent3">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40CB1B1E-1D0A-4858-B72E-713E96BE9CB5}">
      <dsp:nvSpPr>
        <dsp:cNvPr id="0" name=""/>
        <dsp:cNvSpPr/>
      </dsp:nvSpPr>
      <dsp:spPr>
        <a:xfrm>
          <a:off x="566331" y="385993"/>
          <a:ext cx="8309912" cy="772389"/>
        </a:xfrm>
        <a:prstGeom prst="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13084" tIns="48260" rIns="48260" bIns="48260" numCol="1" spcCol="1270" anchor="ctr" anchorCtr="0">
          <a:noAutofit/>
        </a:bodyPr>
        <a:lstStyle/>
        <a:p>
          <a:pPr marL="0" lvl="0" indent="0" algn="l" defTabSz="844550">
            <a:lnSpc>
              <a:spcPct val="90000"/>
            </a:lnSpc>
            <a:spcBef>
              <a:spcPct val="0"/>
            </a:spcBef>
            <a:spcAft>
              <a:spcPct val="35000"/>
            </a:spcAft>
            <a:buNone/>
          </a:pPr>
          <a:r>
            <a:rPr lang="en-IN" sz="1900" b="0" i="0" kern="1200">
              <a:latin typeface="Algerian" panose="04020705040A02060702" pitchFamily="82" charset="0"/>
            </a:rPr>
            <a:t>Programming Languages: C, C++,Java, Python, .NET</a:t>
          </a:r>
          <a:endParaRPr lang="en-IN" sz="1900" b="0" kern="1200">
            <a:latin typeface="Algerian" panose="04020705040A02060702" pitchFamily="82" charset="0"/>
          </a:endParaRPr>
        </a:p>
      </dsp:txBody>
      <dsp:txXfrm>
        <a:off x="566331" y="385993"/>
        <a:ext cx="8309912" cy="772389"/>
      </dsp:txXfrm>
    </dsp:sp>
    <dsp:sp modelId="{22549A58-35CD-4CBD-9BAF-46BAB7BEAD8F}">
      <dsp:nvSpPr>
        <dsp:cNvPr id="0" name=""/>
        <dsp:cNvSpPr/>
      </dsp:nvSpPr>
      <dsp:spPr>
        <a:xfrm>
          <a:off x="83588" y="289445"/>
          <a:ext cx="965486" cy="965486"/>
        </a:xfrm>
        <a:prstGeom prst="ellipse">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F5888783-9C5C-4A96-B6AB-32B340482D41}">
      <dsp:nvSpPr>
        <dsp:cNvPr id="0" name=""/>
        <dsp:cNvSpPr/>
      </dsp:nvSpPr>
      <dsp:spPr>
        <a:xfrm>
          <a:off x="1009160" y="1544778"/>
          <a:ext cx="7867083" cy="772389"/>
        </a:xfrm>
        <a:prstGeom prst="rect">
          <a:avLst/>
        </a:prstGeom>
        <a:gradFill rotWithShape="0">
          <a:gsLst>
            <a:gs pos="0">
              <a:schemeClr val="accent2">
                <a:hueOff val="37813"/>
                <a:satOff val="4346"/>
                <a:lumOff val="-3464"/>
                <a:alphaOff val="0"/>
                <a:tint val="94000"/>
                <a:satMod val="105000"/>
                <a:lumMod val="102000"/>
              </a:schemeClr>
            </a:gs>
            <a:gs pos="100000">
              <a:schemeClr val="accent2">
                <a:hueOff val="37813"/>
                <a:satOff val="4346"/>
                <a:lumOff val="-3464"/>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13084" tIns="48260" rIns="48260" bIns="48260" numCol="1" spcCol="1270" anchor="ctr" anchorCtr="0">
          <a:noAutofit/>
        </a:bodyPr>
        <a:lstStyle/>
        <a:p>
          <a:pPr marL="0" lvl="0" indent="0" algn="l" defTabSz="844550">
            <a:lnSpc>
              <a:spcPct val="90000"/>
            </a:lnSpc>
            <a:spcBef>
              <a:spcPct val="0"/>
            </a:spcBef>
            <a:spcAft>
              <a:spcPct val="35000"/>
            </a:spcAft>
            <a:buNone/>
          </a:pPr>
          <a:r>
            <a:rPr lang="fr-FR" sz="1900" b="0" i="0" kern="1200">
              <a:latin typeface="Algerian" panose="04020705040A02060702" pitchFamily="82" charset="0"/>
            </a:rPr>
            <a:t>Web Technologies: HTML, CSS, JavaScript, PHP</a:t>
          </a:r>
          <a:endParaRPr lang="en-IN" sz="1900" kern="1200">
            <a:latin typeface="Algerian" panose="04020705040A02060702" pitchFamily="82" charset="0"/>
          </a:endParaRPr>
        </a:p>
      </dsp:txBody>
      <dsp:txXfrm>
        <a:off x="1009160" y="1544778"/>
        <a:ext cx="7867083" cy="772389"/>
      </dsp:txXfrm>
    </dsp:sp>
    <dsp:sp modelId="{6B00AD69-CC65-437D-A10D-CF4DB5754C6E}">
      <dsp:nvSpPr>
        <dsp:cNvPr id="0" name=""/>
        <dsp:cNvSpPr/>
      </dsp:nvSpPr>
      <dsp:spPr>
        <a:xfrm>
          <a:off x="526416" y="1448230"/>
          <a:ext cx="965486" cy="965486"/>
        </a:xfrm>
        <a:prstGeom prst="ellipse">
          <a:avLst/>
        </a:prstGeom>
        <a:solidFill>
          <a:schemeClr val="lt1">
            <a:hueOff val="0"/>
            <a:satOff val="0"/>
            <a:lumOff val="0"/>
            <a:alphaOff val="0"/>
          </a:schemeClr>
        </a:solidFill>
        <a:ln w="9525" cap="flat" cmpd="sng" algn="ctr">
          <a:solidFill>
            <a:schemeClr val="accent2">
              <a:hueOff val="37813"/>
              <a:satOff val="4346"/>
              <a:lumOff val="-3464"/>
              <a:alphaOff val="0"/>
            </a:schemeClr>
          </a:solidFill>
          <a:prstDash val="solid"/>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06ED340C-3C98-4004-B9D6-3C140D2D7B21}">
      <dsp:nvSpPr>
        <dsp:cNvPr id="0" name=""/>
        <dsp:cNvSpPr/>
      </dsp:nvSpPr>
      <dsp:spPr>
        <a:xfrm>
          <a:off x="1009160" y="2703563"/>
          <a:ext cx="7867083" cy="772389"/>
        </a:xfrm>
        <a:prstGeom prst="rect">
          <a:avLst/>
        </a:prstGeom>
        <a:gradFill rotWithShape="0">
          <a:gsLst>
            <a:gs pos="0">
              <a:schemeClr val="accent2">
                <a:hueOff val="75626"/>
                <a:satOff val="8693"/>
                <a:lumOff val="-6929"/>
                <a:alphaOff val="0"/>
                <a:tint val="94000"/>
                <a:satMod val="105000"/>
                <a:lumMod val="102000"/>
              </a:schemeClr>
            </a:gs>
            <a:gs pos="100000">
              <a:schemeClr val="accent2">
                <a:hueOff val="75626"/>
                <a:satOff val="8693"/>
                <a:lumOff val="-6929"/>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13084" tIns="48260" rIns="48260" bIns="48260" numCol="1" spcCol="1270" anchor="ctr" anchorCtr="0">
          <a:noAutofit/>
        </a:bodyPr>
        <a:lstStyle/>
        <a:p>
          <a:pPr marL="0" lvl="0" indent="0" algn="l" defTabSz="844550">
            <a:lnSpc>
              <a:spcPct val="90000"/>
            </a:lnSpc>
            <a:spcBef>
              <a:spcPct val="0"/>
            </a:spcBef>
            <a:spcAft>
              <a:spcPct val="35000"/>
            </a:spcAft>
            <a:buNone/>
          </a:pPr>
          <a:r>
            <a:rPr lang="en-IN" sz="1900" b="0" i="0" kern="1200">
              <a:latin typeface="Algerian" panose="04020705040A02060702" pitchFamily="82" charset="0"/>
            </a:rPr>
            <a:t>Mathematics: Discrete Math, Statistics</a:t>
          </a:r>
          <a:endParaRPr lang="en-IN" sz="1900" kern="1200">
            <a:latin typeface="Algerian" panose="04020705040A02060702" pitchFamily="82" charset="0"/>
          </a:endParaRPr>
        </a:p>
      </dsp:txBody>
      <dsp:txXfrm>
        <a:off x="1009160" y="2703563"/>
        <a:ext cx="7867083" cy="772389"/>
      </dsp:txXfrm>
    </dsp:sp>
    <dsp:sp modelId="{33A3987D-482D-4DEA-939E-E6308A9E1852}">
      <dsp:nvSpPr>
        <dsp:cNvPr id="0" name=""/>
        <dsp:cNvSpPr/>
      </dsp:nvSpPr>
      <dsp:spPr>
        <a:xfrm>
          <a:off x="526416" y="2607015"/>
          <a:ext cx="965486" cy="965486"/>
        </a:xfrm>
        <a:prstGeom prst="ellipse">
          <a:avLst/>
        </a:prstGeom>
        <a:solidFill>
          <a:schemeClr val="lt1">
            <a:hueOff val="0"/>
            <a:satOff val="0"/>
            <a:lumOff val="0"/>
            <a:alphaOff val="0"/>
          </a:schemeClr>
        </a:solidFill>
        <a:ln w="9525" cap="flat" cmpd="sng" algn="ctr">
          <a:solidFill>
            <a:schemeClr val="accent2">
              <a:hueOff val="75626"/>
              <a:satOff val="8693"/>
              <a:lumOff val="-6929"/>
              <a:alphaOff val="0"/>
            </a:schemeClr>
          </a:solidFill>
          <a:prstDash val="solid"/>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F526E708-5BFE-4CCE-9C71-DC6A7FD0F5C5}">
      <dsp:nvSpPr>
        <dsp:cNvPr id="0" name=""/>
        <dsp:cNvSpPr/>
      </dsp:nvSpPr>
      <dsp:spPr>
        <a:xfrm>
          <a:off x="566331" y="3862348"/>
          <a:ext cx="8309912" cy="772389"/>
        </a:xfrm>
        <a:prstGeom prst="rect">
          <a:avLst/>
        </a:prstGeom>
        <a:gradFill rotWithShape="0">
          <a:gsLst>
            <a:gs pos="0">
              <a:schemeClr val="accent2">
                <a:hueOff val="113439"/>
                <a:satOff val="13039"/>
                <a:lumOff val="-10393"/>
                <a:alphaOff val="0"/>
                <a:tint val="94000"/>
                <a:satMod val="105000"/>
                <a:lumMod val="102000"/>
              </a:schemeClr>
            </a:gs>
            <a:gs pos="100000">
              <a:schemeClr val="accent2">
                <a:hueOff val="113439"/>
                <a:satOff val="13039"/>
                <a:lumOff val="-10393"/>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13084" tIns="48260" rIns="48260" bIns="48260" numCol="1" spcCol="1270" anchor="ctr" anchorCtr="0">
          <a:noAutofit/>
        </a:bodyPr>
        <a:lstStyle/>
        <a:p>
          <a:pPr marL="0" lvl="0" indent="0" algn="l" defTabSz="844550">
            <a:lnSpc>
              <a:spcPct val="90000"/>
            </a:lnSpc>
            <a:spcBef>
              <a:spcPct val="0"/>
            </a:spcBef>
            <a:spcAft>
              <a:spcPct val="35000"/>
            </a:spcAft>
            <a:buNone/>
          </a:pPr>
          <a:r>
            <a:rPr lang="en-US" sz="1900" b="0" i="0" kern="1200">
              <a:latin typeface="Algerian" panose="04020705040A02060702" pitchFamily="82" charset="0"/>
            </a:rPr>
            <a:t>Data Structures &amp; Algorithms: The logic and brain behind efficient code.</a:t>
          </a:r>
          <a:r>
            <a:rPr lang="en-IN" sz="1900" b="0" i="0" kern="1200">
              <a:latin typeface="Algerian" panose="04020705040A02060702" pitchFamily="82" charset="0"/>
            </a:rPr>
            <a:t>thematics: Discrete Math, Statistics</a:t>
          </a:r>
          <a:endParaRPr lang="en-IN" sz="1900" kern="1200">
            <a:latin typeface="Algerian" panose="04020705040A02060702" pitchFamily="82" charset="0"/>
          </a:endParaRPr>
        </a:p>
      </dsp:txBody>
      <dsp:txXfrm>
        <a:off x="566331" y="3862348"/>
        <a:ext cx="8309912" cy="772389"/>
      </dsp:txXfrm>
    </dsp:sp>
    <dsp:sp modelId="{00A7554D-1325-42DB-B696-A558740CCC3F}">
      <dsp:nvSpPr>
        <dsp:cNvPr id="0" name=""/>
        <dsp:cNvSpPr/>
      </dsp:nvSpPr>
      <dsp:spPr>
        <a:xfrm>
          <a:off x="83588" y="3765800"/>
          <a:ext cx="965486" cy="965486"/>
        </a:xfrm>
        <a:prstGeom prst="ellipse">
          <a:avLst/>
        </a:prstGeom>
        <a:solidFill>
          <a:schemeClr val="lt1">
            <a:hueOff val="0"/>
            <a:satOff val="0"/>
            <a:lumOff val="0"/>
            <a:alphaOff val="0"/>
          </a:schemeClr>
        </a:solidFill>
        <a:ln w="9525" cap="flat" cmpd="sng" algn="ctr">
          <a:solidFill>
            <a:schemeClr val="accent2">
              <a:hueOff val="113439"/>
              <a:satOff val="13039"/>
              <a:lumOff val="-10393"/>
              <a:alphaOff val="0"/>
            </a:schemeClr>
          </a:solidFill>
          <a:prstDash val="solid"/>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CDA087-D873-488E-9C18-ACC80A80F8CB}">
      <dsp:nvSpPr>
        <dsp:cNvPr id="0" name=""/>
        <dsp:cNvSpPr/>
      </dsp:nvSpPr>
      <dsp:spPr>
        <a:xfrm>
          <a:off x="5803" y="1114407"/>
          <a:ext cx="2761684" cy="1902800"/>
        </a:xfrm>
        <a:prstGeom prst="roundRect">
          <a:avLst/>
        </a:prstGeom>
        <a:blipFill>
          <a:blip xmlns:r="http://schemas.openxmlformats.org/officeDocument/2006/relationships" r:embed="rId1"/>
          <a:srcRect/>
          <a:stretch>
            <a:fillRect l="-23000" r="-23000"/>
          </a:stretch>
        </a:blipFill>
        <a:ln>
          <a:noFill/>
        </a:ln>
        <a:effectLst>
          <a:glow rad="139700">
            <a:schemeClr val="accent1">
              <a:satMod val="17500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AE91E45C-636E-4C3A-BF0C-E3829CDC5025}">
      <dsp:nvSpPr>
        <dsp:cNvPr id="0" name=""/>
        <dsp:cNvSpPr/>
      </dsp:nvSpPr>
      <dsp:spPr>
        <a:xfrm>
          <a:off x="5803" y="3017208"/>
          <a:ext cx="2761684" cy="1024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b="1" i="0" kern="1200">
              <a:latin typeface="Algerian" panose="04020705040A02060702" pitchFamily="82" charset="0"/>
            </a:rPr>
            <a:t>Programming &amp;        Development Skills </a:t>
          </a:r>
        </a:p>
        <a:p>
          <a:pPr marL="0" lvl="0" indent="0" algn="ctr" defTabSz="889000">
            <a:lnSpc>
              <a:spcPct val="90000"/>
            </a:lnSpc>
            <a:spcBef>
              <a:spcPct val="0"/>
            </a:spcBef>
            <a:spcAft>
              <a:spcPct val="35000"/>
            </a:spcAft>
            <a:buNone/>
          </a:pPr>
          <a:r>
            <a:rPr lang="en-US" sz="2000" b="0" i="0" kern="1200"/>
            <a:t> (C, C++, Java, Python ,Object-Oriented Programming (OOPs))</a:t>
          </a:r>
          <a:endParaRPr lang="en-IN" sz="2000" kern="1200"/>
        </a:p>
      </dsp:txBody>
      <dsp:txXfrm>
        <a:off x="5803" y="3017208"/>
        <a:ext cx="2761684" cy="1024585"/>
      </dsp:txXfrm>
    </dsp:sp>
    <dsp:sp modelId="{C66AF0C0-6D3B-4036-89E6-6053F43C7AA2}">
      <dsp:nvSpPr>
        <dsp:cNvPr id="0" name=""/>
        <dsp:cNvSpPr/>
      </dsp:nvSpPr>
      <dsp:spPr>
        <a:xfrm>
          <a:off x="3043772" y="1114407"/>
          <a:ext cx="2761684" cy="1902800"/>
        </a:xfrm>
        <a:prstGeom prst="roundRect">
          <a:avLst/>
        </a:prstGeom>
        <a:blipFill>
          <a:blip xmlns:r="http://schemas.openxmlformats.org/officeDocument/2006/relationships" r:embed="rId2"/>
          <a:srcRect/>
          <a:stretch>
            <a:fillRect l="-39000" r="-39000"/>
          </a:stretch>
        </a:blipFill>
        <a:ln>
          <a:noFill/>
        </a:ln>
        <a:effectLst>
          <a:glow rad="139700">
            <a:schemeClr val="accent1">
              <a:satMod val="17500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01BEF113-2C97-401B-AA44-557BFF002163}">
      <dsp:nvSpPr>
        <dsp:cNvPr id="0" name=""/>
        <dsp:cNvSpPr/>
      </dsp:nvSpPr>
      <dsp:spPr>
        <a:xfrm>
          <a:off x="3043772" y="3017208"/>
          <a:ext cx="2761684" cy="1024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b="1" i="0" kern="1200">
              <a:latin typeface="Algerian" panose="04020705040A02060702" pitchFamily="82" charset="0"/>
            </a:rPr>
            <a:t>Web Development Skills</a:t>
          </a:r>
        </a:p>
        <a:p>
          <a:pPr marL="0" lvl="0" indent="0" algn="ctr" defTabSz="889000">
            <a:lnSpc>
              <a:spcPct val="90000"/>
            </a:lnSpc>
            <a:spcBef>
              <a:spcPct val="0"/>
            </a:spcBef>
            <a:spcAft>
              <a:spcPct val="35000"/>
            </a:spcAft>
            <a:buNone/>
          </a:pPr>
          <a:r>
            <a:rPr lang="en-US" sz="2000" b="1" i="0" kern="1200">
              <a:latin typeface="Algerian" panose="04020705040A02060702" pitchFamily="82" charset="0"/>
            </a:rPr>
            <a:t>  </a:t>
          </a:r>
          <a:r>
            <a:rPr lang="en-US" sz="2000" b="0" i="0" kern="1200"/>
            <a:t>(HTML, CSS, JavaScript ,PHP)</a:t>
          </a:r>
          <a:endParaRPr lang="en-IN" sz="2000" kern="1200"/>
        </a:p>
      </dsp:txBody>
      <dsp:txXfrm>
        <a:off x="3043772" y="3017208"/>
        <a:ext cx="2761684" cy="1024585"/>
      </dsp:txXfrm>
    </dsp:sp>
    <dsp:sp modelId="{C7FA8700-74FA-4E60-B4E1-2AA79106D828}">
      <dsp:nvSpPr>
        <dsp:cNvPr id="0" name=""/>
        <dsp:cNvSpPr/>
      </dsp:nvSpPr>
      <dsp:spPr>
        <a:xfrm>
          <a:off x="6081742" y="1114407"/>
          <a:ext cx="2761684" cy="1902800"/>
        </a:xfrm>
        <a:prstGeom prst="roundRect">
          <a:avLst/>
        </a:prstGeom>
        <a:blipFill>
          <a:blip xmlns:r="http://schemas.openxmlformats.org/officeDocument/2006/relationships" r:embed="rId3"/>
          <a:srcRect/>
          <a:stretch>
            <a:fillRect l="-50000" r="-50000"/>
          </a:stretch>
        </a:blipFill>
        <a:ln>
          <a:noFill/>
        </a:ln>
        <a:effectLst>
          <a:glow rad="139700">
            <a:schemeClr val="accent1">
              <a:satMod val="17500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05678DB-C373-419F-9F81-52BD7154B48A}">
      <dsp:nvSpPr>
        <dsp:cNvPr id="0" name=""/>
        <dsp:cNvSpPr/>
      </dsp:nvSpPr>
      <dsp:spPr>
        <a:xfrm>
          <a:off x="6081742" y="3017208"/>
          <a:ext cx="2761684" cy="1024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en-US" sz="2000" b="1" i="0" kern="1200">
              <a:latin typeface="Algerian" panose="04020705040A02060702" pitchFamily="82" charset="0"/>
            </a:rPr>
            <a:t>Database &amp; Data Skills</a:t>
          </a:r>
        </a:p>
        <a:p>
          <a:pPr marL="0" lvl="0" indent="0" algn="ctr" defTabSz="889000">
            <a:lnSpc>
              <a:spcPct val="90000"/>
            </a:lnSpc>
            <a:spcBef>
              <a:spcPct val="0"/>
            </a:spcBef>
            <a:spcAft>
              <a:spcPct val="35000"/>
            </a:spcAft>
            <a:buNone/>
          </a:pPr>
          <a:r>
            <a:rPr lang="en-US" sz="2000" b="0" i="0" kern="1200"/>
            <a:t> (SQL, MySQL, Oracle)</a:t>
          </a:r>
          <a:endParaRPr lang="en-IN" sz="2000" kern="1200"/>
        </a:p>
      </dsp:txBody>
      <dsp:txXfrm>
        <a:off x="6081742" y="3017208"/>
        <a:ext cx="2761684" cy="1024585"/>
      </dsp:txXfrm>
    </dsp:sp>
    <dsp:sp modelId="{E1C71906-29FB-4A76-AEAB-E4A36F047484}">
      <dsp:nvSpPr>
        <dsp:cNvPr id="0" name=""/>
        <dsp:cNvSpPr/>
      </dsp:nvSpPr>
      <dsp:spPr>
        <a:xfrm>
          <a:off x="9119711" y="1114407"/>
          <a:ext cx="2761684" cy="1902800"/>
        </a:xfrm>
        <a:prstGeom prst="roundRect">
          <a:avLst/>
        </a:prstGeom>
        <a:blipFill>
          <a:blip xmlns:r="http://schemas.openxmlformats.org/officeDocument/2006/relationships" r:embed="rId4"/>
          <a:srcRect/>
          <a:stretch>
            <a:fillRect l="-30000" r="-30000"/>
          </a:stretch>
        </a:blipFill>
        <a:ln>
          <a:noFill/>
        </a:ln>
        <a:effectLst>
          <a:glow rad="139700">
            <a:schemeClr val="accent1">
              <a:satMod val="175000"/>
              <a:alpha val="40000"/>
            </a:schemeClr>
          </a:glo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FACBEEE1-01ED-49B6-8D22-D371E3BEBA4A}">
      <dsp:nvSpPr>
        <dsp:cNvPr id="0" name=""/>
        <dsp:cNvSpPr/>
      </dsp:nvSpPr>
      <dsp:spPr>
        <a:xfrm>
          <a:off x="9119711" y="3017208"/>
          <a:ext cx="2761684" cy="1024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0" numCol="1" spcCol="1270" anchor="t" anchorCtr="0">
          <a:noAutofit/>
        </a:bodyPr>
        <a:lstStyle/>
        <a:p>
          <a:pPr marL="0" lvl="0" indent="0" algn="ctr" defTabSz="800100">
            <a:lnSpc>
              <a:spcPct val="90000"/>
            </a:lnSpc>
            <a:spcBef>
              <a:spcPct val="0"/>
            </a:spcBef>
            <a:spcAft>
              <a:spcPct val="35000"/>
            </a:spcAft>
            <a:buNone/>
          </a:pPr>
          <a:r>
            <a:rPr lang="en-US" sz="1800" b="1" i="0" kern="1200">
              <a:latin typeface="Algerian" panose="04020705040A02060702" pitchFamily="82" charset="0"/>
            </a:rPr>
            <a:t>Computer &amp; Networking Skills </a:t>
          </a:r>
          <a:r>
            <a:rPr lang="en-US" sz="1800" b="0" i="0" kern="1200"/>
            <a:t>(Operating Systems, Computer Networks, Cloud Computing, Cybersecurity</a:t>
          </a:r>
          <a:r>
            <a:rPr lang="en-US" sz="1500" b="0" i="0" kern="1200"/>
            <a:t>)</a:t>
          </a:r>
          <a:endParaRPr lang="en-IN" sz="1500" kern="1200"/>
        </a:p>
      </dsp:txBody>
      <dsp:txXfrm>
        <a:off x="9119711" y="3017208"/>
        <a:ext cx="2761684" cy="10245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C853AC-43A6-4AE2-8C07-F0CBFA903D44}">
      <dsp:nvSpPr>
        <dsp:cNvPr id="0" name=""/>
        <dsp:cNvSpPr/>
      </dsp:nvSpPr>
      <dsp:spPr>
        <a:xfrm rot="10800000">
          <a:off x="1737083" y="1263"/>
          <a:ext cx="5949449" cy="954152"/>
        </a:xfrm>
        <a:prstGeom prst="homePlate">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20755" tIns="156210" rIns="291592" bIns="156210" numCol="1" spcCol="1270" anchor="ctr" anchorCtr="0">
          <a:noAutofit/>
        </a:bodyPr>
        <a:lstStyle/>
        <a:p>
          <a:pPr marL="0" lvl="0" indent="0" algn="ctr" defTabSz="1822450">
            <a:lnSpc>
              <a:spcPct val="90000"/>
            </a:lnSpc>
            <a:spcBef>
              <a:spcPct val="0"/>
            </a:spcBef>
            <a:spcAft>
              <a:spcPct val="35000"/>
            </a:spcAft>
            <a:buNone/>
          </a:pPr>
          <a:r>
            <a:rPr lang="en-IN" sz="4100" b="0" i="0" kern="1200"/>
            <a:t>        </a:t>
          </a:r>
          <a:r>
            <a:rPr lang="en-IN" sz="4100" b="0" i="0" kern="1200">
              <a:latin typeface="Algerian" panose="04020705040A02060702" pitchFamily="82" charset="0"/>
            </a:rPr>
            <a:t>C</a:t>
          </a:r>
          <a:endParaRPr lang="en-IN" sz="4100" kern="1200">
            <a:latin typeface="Algerian" panose="04020705040A02060702" pitchFamily="82" charset="0"/>
          </a:endParaRPr>
        </a:p>
      </dsp:txBody>
      <dsp:txXfrm rot="10800000">
        <a:off x="1975621" y="1263"/>
        <a:ext cx="5710911" cy="954152"/>
      </dsp:txXfrm>
    </dsp:sp>
    <dsp:sp modelId="{2ED3EFF5-DD01-4B5B-8259-8B246578A1CF}">
      <dsp:nvSpPr>
        <dsp:cNvPr id="0" name=""/>
        <dsp:cNvSpPr/>
      </dsp:nvSpPr>
      <dsp:spPr>
        <a:xfrm>
          <a:off x="1260007" y="1263"/>
          <a:ext cx="954152" cy="95415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000" b="-3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77154457-6F56-44CF-9542-D9CBFC88DF11}">
      <dsp:nvSpPr>
        <dsp:cNvPr id="0" name=""/>
        <dsp:cNvSpPr/>
      </dsp:nvSpPr>
      <dsp:spPr>
        <a:xfrm rot="10800000">
          <a:off x="1762487" y="1240236"/>
          <a:ext cx="5949449" cy="954152"/>
        </a:xfrm>
        <a:prstGeom prst="homePlate">
          <a:avLst/>
        </a:prstGeom>
        <a:gradFill rotWithShape="0">
          <a:gsLst>
            <a:gs pos="0">
              <a:schemeClr val="accent2">
                <a:hueOff val="37813"/>
                <a:satOff val="4346"/>
                <a:lumOff val="-3464"/>
                <a:alphaOff val="0"/>
                <a:tint val="94000"/>
                <a:satMod val="105000"/>
                <a:lumMod val="102000"/>
              </a:schemeClr>
            </a:gs>
            <a:gs pos="100000">
              <a:schemeClr val="accent2">
                <a:hueOff val="37813"/>
                <a:satOff val="4346"/>
                <a:lumOff val="-3464"/>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20755" tIns="156210" rIns="291592" bIns="156210" numCol="1" spcCol="1270" anchor="ctr" anchorCtr="0">
          <a:noAutofit/>
        </a:bodyPr>
        <a:lstStyle/>
        <a:p>
          <a:pPr marL="0" lvl="0" indent="0" algn="ctr" defTabSz="1822450">
            <a:lnSpc>
              <a:spcPct val="90000"/>
            </a:lnSpc>
            <a:spcBef>
              <a:spcPct val="0"/>
            </a:spcBef>
            <a:spcAft>
              <a:spcPct val="35000"/>
            </a:spcAft>
            <a:buNone/>
          </a:pPr>
          <a:r>
            <a:rPr lang="en-IN" sz="4100" b="0" i="0" kern="1200">
              <a:latin typeface="Algerian" panose="04020705040A02060702" pitchFamily="82" charset="0"/>
            </a:rPr>
            <a:t>       C++</a:t>
          </a:r>
          <a:endParaRPr lang="en-IN" sz="4100" kern="1200">
            <a:latin typeface="Algerian" panose="04020705040A02060702" pitchFamily="82" charset="0"/>
          </a:endParaRPr>
        </a:p>
      </dsp:txBody>
      <dsp:txXfrm rot="10800000">
        <a:off x="2001025" y="1240236"/>
        <a:ext cx="5710911" cy="954152"/>
      </dsp:txXfrm>
    </dsp:sp>
    <dsp:sp modelId="{45CE14B0-4218-4F0C-A5E6-38202131BF42}">
      <dsp:nvSpPr>
        <dsp:cNvPr id="0" name=""/>
        <dsp:cNvSpPr/>
      </dsp:nvSpPr>
      <dsp:spPr>
        <a:xfrm>
          <a:off x="1260007" y="1240236"/>
          <a:ext cx="954152" cy="95415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2000" b="-22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37FB429A-10B8-4966-AF88-346BCCA7DEBB}">
      <dsp:nvSpPr>
        <dsp:cNvPr id="0" name=""/>
        <dsp:cNvSpPr/>
      </dsp:nvSpPr>
      <dsp:spPr>
        <a:xfrm rot="10800000">
          <a:off x="1737083" y="2479210"/>
          <a:ext cx="5949449" cy="954152"/>
        </a:xfrm>
        <a:prstGeom prst="homePlate">
          <a:avLst/>
        </a:prstGeom>
        <a:gradFill rotWithShape="0">
          <a:gsLst>
            <a:gs pos="0">
              <a:schemeClr val="accent2">
                <a:hueOff val="75626"/>
                <a:satOff val="8693"/>
                <a:lumOff val="-6929"/>
                <a:alphaOff val="0"/>
                <a:tint val="94000"/>
                <a:satMod val="105000"/>
                <a:lumMod val="102000"/>
              </a:schemeClr>
            </a:gs>
            <a:gs pos="100000">
              <a:schemeClr val="accent2">
                <a:hueOff val="75626"/>
                <a:satOff val="8693"/>
                <a:lumOff val="-6929"/>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20755" tIns="156210" rIns="291592" bIns="156210" numCol="1" spcCol="1270" anchor="ctr" anchorCtr="0">
          <a:noAutofit/>
        </a:bodyPr>
        <a:lstStyle/>
        <a:p>
          <a:pPr marL="0" lvl="0" indent="0" algn="ctr" defTabSz="1822450">
            <a:lnSpc>
              <a:spcPct val="90000"/>
            </a:lnSpc>
            <a:spcBef>
              <a:spcPct val="0"/>
            </a:spcBef>
            <a:spcAft>
              <a:spcPct val="35000"/>
            </a:spcAft>
            <a:buNone/>
          </a:pPr>
          <a:r>
            <a:rPr lang="en-IN" sz="4100" b="0" i="0" kern="1200"/>
            <a:t>     </a:t>
          </a:r>
          <a:r>
            <a:rPr lang="en-IN" sz="4100" b="0" i="0" kern="1200">
              <a:latin typeface="Algerian" panose="04020705040A02060702" pitchFamily="82" charset="0"/>
            </a:rPr>
            <a:t> Java </a:t>
          </a:r>
          <a:endParaRPr lang="en-IN" sz="4100" kern="1200">
            <a:latin typeface="Algerian" panose="04020705040A02060702" pitchFamily="82" charset="0"/>
          </a:endParaRPr>
        </a:p>
      </dsp:txBody>
      <dsp:txXfrm rot="10800000">
        <a:off x="1975621" y="2479210"/>
        <a:ext cx="5710911" cy="954152"/>
      </dsp:txXfrm>
    </dsp:sp>
    <dsp:sp modelId="{003074AF-CE31-4FF3-98C4-3A823BDEEBAE}">
      <dsp:nvSpPr>
        <dsp:cNvPr id="0" name=""/>
        <dsp:cNvSpPr/>
      </dsp:nvSpPr>
      <dsp:spPr>
        <a:xfrm>
          <a:off x="1260007" y="2479210"/>
          <a:ext cx="954152" cy="95415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9000" b="-39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7341B549-4CDA-49AE-B012-139ED2771F66}">
      <dsp:nvSpPr>
        <dsp:cNvPr id="0" name=""/>
        <dsp:cNvSpPr/>
      </dsp:nvSpPr>
      <dsp:spPr>
        <a:xfrm rot="10800000">
          <a:off x="1737083" y="3718183"/>
          <a:ext cx="5949449" cy="954152"/>
        </a:xfrm>
        <a:prstGeom prst="homePlate">
          <a:avLst/>
        </a:prstGeom>
        <a:gradFill rotWithShape="0">
          <a:gsLst>
            <a:gs pos="0">
              <a:schemeClr val="accent2">
                <a:hueOff val="113439"/>
                <a:satOff val="13039"/>
                <a:lumOff val="-10393"/>
                <a:alphaOff val="0"/>
                <a:tint val="94000"/>
                <a:satMod val="105000"/>
                <a:lumMod val="102000"/>
              </a:schemeClr>
            </a:gs>
            <a:gs pos="100000">
              <a:schemeClr val="accent2">
                <a:hueOff val="113439"/>
                <a:satOff val="13039"/>
                <a:lumOff val="-10393"/>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20755" tIns="156210" rIns="291592" bIns="156210" numCol="1" spcCol="1270" anchor="ctr" anchorCtr="0">
          <a:noAutofit/>
        </a:bodyPr>
        <a:lstStyle/>
        <a:p>
          <a:pPr marL="0" lvl="0" indent="0" algn="ctr" defTabSz="1822450">
            <a:lnSpc>
              <a:spcPct val="90000"/>
            </a:lnSpc>
            <a:spcBef>
              <a:spcPct val="0"/>
            </a:spcBef>
            <a:spcAft>
              <a:spcPct val="35000"/>
            </a:spcAft>
            <a:buNone/>
          </a:pPr>
          <a:r>
            <a:rPr lang="en-IN" sz="4100" b="0" i="0" kern="1200"/>
            <a:t>     </a:t>
          </a:r>
          <a:r>
            <a:rPr lang="en-IN" sz="4100" b="0" i="0" kern="1200">
              <a:latin typeface="Algerian" panose="04020705040A02060702" pitchFamily="82" charset="0"/>
            </a:rPr>
            <a:t>Python</a:t>
          </a:r>
          <a:endParaRPr lang="en-IN" sz="4100" kern="1200">
            <a:latin typeface="Algerian" panose="04020705040A02060702" pitchFamily="82" charset="0"/>
          </a:endParaRPr>
        </a:p>
      </dsp:txBody>
      <dsp:txXfrm rot="10800000">
        <a:off x="1975621" y="3718183"/>
        <a:ext cx="5710911" cy="954152"/>
      </dsp:txXfrm>
    </dsp:sp>
    <dsp:sp modelId="{9E3B21E9-07D7-4584-ACDC-96EA62A9F938}">
      <dsp:nvSpPr>
        <dsp:cNvPr id="0" name=""/>
        <dsp:cNvSpPr/>
      </dsp:nvSpPr>
      <dsp:spPr>
        <a:xfrm>
          <a:off x="1260007" y="3718183"/>
          <a:ext cx="954152" cy="954152"/>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1000" b="-21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495E15-6C26-4EC8-8771-219BC7E70121}">
      <dsp:nvSpPr>
        <dsp:cNvPr id="0" name=""/>
        <dsp:cNvSpPr/>
      </dsp:nvSpPr>
      <dsp:spPr>
        <a:xfrm rot="10800000">
          <a:off x="1926541" y="1396"/>
          <a:ext cx="6737397" cy="918110"/>
        </a:xfrm>
        <a:prstGeom prst="homePlate">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4861" tIns="152400" rIns="284480" bIns="152400" numCol="1" spcCol="1270" anchor="ctr" anchorCtr="0">
          <a:noAutofit/>
        </a:bodyPr>
        <a:lstStyle/>
        <a:p>
          <a:pPr marL="0" lvl="0" indent="0" algn="ctr" defTabSz="1778000">
            <a:lnSpc>
              <a:spcPct val="90000"/>
            </a:lnSpc>
            <a:spcBef>
              <a:spcPct val="0"/>
            </a:spcBef>
            <a:spcAft>
              <a:spcPct val="35000"/>
            </a:spcAft>
            <a:buNone/>
          </a:pPr>
          <a:r>
            <a:rPr lang="en-US" sz="4000" b="0" i="0" kern="1200">
              <a:latin typeface="Algerian" panose="04020705040A02060702" pitchFamily="82" charset="0"/>
            </a:rPr>
            <a:t>.NET</a:t>
          </a:r>
          <a:endParaRPr lang="en-IN" sz="4000" kern="1200">
            <a:latin typeface="Algerian" panose="04020705040A02060702" pitchFamily="82" charset="0"/>
          </a:endParaRPr>
        </a:p>
      </dsp:txBody>
      <dsp:txXfrm rot="10800000">
        <a:off x="2156068" y="1396"/>
        <a:ext cx="6507870" cy="918110"/>
      </dsp:txXfrm>
    </dsp:sp>
    <dsp:sp modelId="{74289B47-3DC4-4D54-B210-C862BA9D3DBC}">
      <dsp:nvSpPr>
        <dsp:cNvPr id="0" name=""/>
        <dsp:cNvSpPr/>
      </dsp:nvSpPr>
      <dsp:spPr>
        <a:xfrm>
          <a:off x="1467485" y="1396"/>
          <a:ext cx="918110" cy="918110"/>
        </a:xfrm>
        <a:prstGeom prst="ellipse">
          <a:avLst/>
        </a:prstGeom>
        <a:blipFill>
          <a:blip xmlns:r="http://schemas.openxmlformats.org/officeDocument/2006/relationships" r:embed="rId1"/>
          <a:srcRect/>
          <a:stretch>
            <a:fillRect l="-39000" r="-39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B564B782-9453-4729-B023-1AFA1E781D4B}">
      <dsp:nvSpPr>
        <dsp:cNvPr id="0" name=""/>
        <dsp:cNvSpPr/>
      </dsp:nvSpPr>
      <dsp:spPr>
        <a:xfrm rot="10800000">
          <a:off x="1926541" y="1193570"/>
          <a:ext cx="6737397" cy="918110"/>
        </a:xfrm>
        <a:prstGeom prst="homePlate">
          <a:avLst/>
        </a:prstGeom>
        <a:gradFill rotWithShape="0">
          <a:gsLst>
            <a:gs pos="0">
              <a:schemeClr val="accent2">
                <a:hueOff val="28360"/>
                <a:satOff val="3260"/>
                <a:lumOff val="-2598"/>
                <a:alphaOff val="0"/>
                <a:tint val="94000"/>
                <a:satMod val="105000"/>
                <a:lumMod val="102000"/>
              </a:schemeClr>
            </a:gs>
            <a:gs pos="100000">
              <a:schemeClr val="accent2">
                <a:hueOff val="28360"/>
                <a:satOff val="3260"/>
                <a:lumOff val="-2598"/>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4861" tIns="152400" rIns="284480" bIns="152400" numCol="1" spcCol="1270" anchor="ctr" anchorCtr="0">
          <a:noAutofit/>
        </a:bodyPr>
        <a:lstStyle/>
        <a:p>
          <a:pPr marL="0" lvl="0" indent="0" algn="ctr" defTabSz="1778000">
            <a:lnSpc>
              <a:spcPct val="90000"/>
            </a:lnSpc>
            <a:spcBef>
              <a:spcPct val="0"/>
            </a:spcBef>
            <a:spcAft>
              <a:spcPct val="35000"/>
            </a:spcAft>
            <a:buNone/>
          </a:pPr>
          <a:r>
            <a:rPr lang="en-US" sz="4000" b="0" i="0" kern="1200">
              <a:latin typeface="Algerian" panose="04020705040A02060702" pitchFamily="82" charset="0"/>
            </a:rPr>
            <a:t>C#</a:t>
          </a:r>
          <a:endParaRPr lang="en-IN" sz="4000" kern="1200">
            <a:latin typeface="Algerian" panose="04020705040A02060702" pitchFamily="82" charset="0"/>
          </a:endParaRPr>
        </a:p>
      </dsp:txBody>
      <dsp:txXfrm rot="10800000">
        <a:off x="2156068" y="1193570"/>
        <a:ext cx="6507870" cy="918110"/>
      </dsp:txXfrm>
    </dsp:sp>
    <dsp:sp modelId="{0CE01618-FEAB-4741-B075-ED50D9C8C2C9}">
      <dsp:nvSpPr>
        <dsp:cNvPr id="0" name=""/>
        <dsp:cNvSpPr/>
      </dsp:nvSpPr>
      <dsp:spPr>
        <a:xfrm>
          <a:off x="1467485" y="1193570"/>
          <a:ext cx="918110" cy="918110"/>
        </a:xfrm>
        <a:prstGeom prst="ellipse">
          <a:avLst/>
        </a:prstGeom>
        <a:blipFill>
          <a:blip xmlns:r="http://schemas.openxmlformats.org/officeDocument/2006/relationships" r:embed="rId2"/>
          <a:srcRect/>
          <a:stretch>
            <a:fillRect l="-30000" r="-30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83208DB2-7075-4B1A-9194-ED690B36E998}">
      <dsp:nvSpPr>
        <dsp:cNvPr id="0" name=""/>
        <dsp:cNvSpPr/>
      </dsp:nvSpPr>
      <dsp:spPr>
        <a:xfrm rot="10800000">
          <a:off x="1926541" y="2385744"/>
          <a:ext cx="6737397" cy="918110"/>
        </a:xfrm>
        <a:prstGeom prst="homePlate">
          <a:avLst/>
        </a:prstGeom>
        <a:gradFill rotWithShape="0">
          <a:gsLst>
            <a:gs pos="0">
              <a:schemeClr val="accent2">
                <a:hueOff val="56720"/>
                <a:satOff val="6519"/>
                <a:lumOff val="-5196"/>
                <a:alphaOff val="0"/>
                <a:tint val="94000"/>
                <a:satMod val="105000"/>
                <a:lumMod val="102000"/>
              </a:schemeClr>
            </a:gs>
            <a:gs pos="100000">
              <a:schemeClr val="accent2">
                <a:hueOff val="56720"/>
                <a:satOff val="6519"/>
                <a:lumOff val="-5196"/>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4861" tIns="152400" rIns="284480" bIns="152400" numCol="1" spcCol="1270" anchor="ctr" anchorCtr="0">
          <a:noAutofit/>
        </a:bodyPr>
        <a:lstStyle/>
        <a:p>
          <a:pPr marL="0" lvl="0" indent="0" algn="ctr" defTabSz="1778000">
            <a:lnSpc>
              <a:spcPct val="90000"/>
            </a:lnSpc>
            <a:spcBef>
              <a:spcPct val="0"/>
            </a:spcBef>
            <a:spcAft>
              <a:spcPct val="35000"/>
            </a:spcAft>
            <a:buNone/>
          </a:pPr>
          <a:r>
            <a:rPr lang="en-US" sz="4000" b="0" i="0" kern="1200">
              <a:latin typeface="Algerian" panose="04020705040A02060702" pitchFamily="82" charset="0"/>
            </a:rPr>
            <a:t>PHP</a:t>
          </a:r>
          <a:endParaRPr lang="en-IN" sz="4000" kern="1200">
            <a:latin typeface="Algerian" panose="04020705040A02060702" pitchFamily="82" charset="0"/>
          </a:endParaRPr>
        </a:p>
      </dsp:txBody>
      <dsp:txXfrm rot="10800000">
        <a:off x="2156068" y="2385744"/>
        <a:ext cx="6507870" cy="918110"/>
      </dsp:txXfrm>
    </dsp:sp>
    <dsp:sp modelId="{A6E9EC82-7CAE-4002-9BE6-53A7AE7E1D5C}">
      <dsp:nvSpPr>
        <dsp:cNvPr id="0" name=""/>
        <dsp:cNvSpPr/>
      </dsp:nvSpPr>
      <dsp:spPr>
        <a:xfrm>
          <a:off x="1467485" y="2385744"/>
          <a:ext cx="918110" cy="918110"/>
        </a:xfrm>
        <a:prstGeom prst="ellipse">
          <a:avLst/>
        </a:prstGeom>
        <a:blipFill>
          <a:blip xmlns:r="http://schemas.openxmlformats.org/officeDocument/2006/relationships" r:embed="rId3"/>
          <a:srcRect/>
          <a:stretch>
            <a:fillRect l="-41000" r="-41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F71B140C-31C8-4369-979A-1EAEB6676BCB}">
      <dsp:nvSpPr>
        <dsp:cNvPr id="0" name=""/>
        <dsp:cNvSpPr/>
      </dsp:nvSpPr>
      <dsp:spPr>
        <a:xfrm rot="10800000">
          <a:off x="1926541" y="3577918"/>
          <a:ext cx="6737397" cy="918110"/>
        </a:xfrm>
        <a:prstGeom prst="homePlate">
          <a:avLst/>
        </a:prstGeom>
        <a:gradFill rotWithShape="0">
          <a:gsLst>
            <a:gs pos="0">
              <a:schemeClr val="accent2">
                <a:hueOff val="85079"/>
                <a:satOff val="9779"/>
                <a:lumOff val="-7795"/>
                <a:alphaOff val="0"/>
                <a:tint val="94000"/>
                <a:satMod val="105000"/>
                <a:lumMod val="102000"/>
              </a:schemeClr>
            </a:gs>
            <a:gs pos="100000">
              <a:schemeClr val="accent2">
                <a:hueOff val="85079"/>
                <a:satOff val="9779"/>
                <a:lumOff val="-7795"/>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4861" tIns="152400" rIns="284480" bIns="152400" numCol="1" spcCol="1270" anchor="ctr" anchorCtr="0">
          <a:noAutofit/>
        </a:bodyPr>
        <a:lstStyle/>
        <a:p>
          <a:pPr marL="0" lvl="0" indent="0" algn="ctr" defTabSz="1778000">
            <a:lnSpc>
              <a:spcPct val="90000"/>
            </a:lnSpc>
            <a:spcBef>
              <a:spcPct val="0"/>
            </a:spcBef>
            <a:spcAft>
              <a:spcPct val="35000"/>
            </a:spcAft>
            <a:buNone/>
          </a:pPr>
          <a:r>
            <a:rPr lang="en-US" sz="4000" b="0" i="0" kern="1200">
              <a:latin typeface="Algerian" panose="04020705040A02060702" pitchFamily="82" charset="0"/>
            </a:rPr>
            <a:t>HTML</a:t>
          </a:r>
        </a:p>
      </dsp:txBody>
      <dsp:txXfrm rot="10800000">
        <a:off x="2156068" y="3577918"/>
        <a:ext cx="6507870" cy="918110"/>
      </dsp:txXfrm>
    </dsp:sp>
    <dsp:sp modelId="{CE5AD558-C02F-4227-9717-FE6B043CC6CD}">
      <dsp:nvSpPr>
        <dsp:cNvPr id="0" name=""/>
        <dsp:cNvSpPr/>
      </dsp:nvSpPr>
      <dsp:spPr>
        <a:xfrm>
          <a:off x="1467485" y="3577918"/>
          <a:ext cx="918110" cy="918110"/>
        </a:xfrm>
        <a:prstGeom prst="ellipse">
          <a:avLst/>
        </a:prstGeom>
        <a:blipFill>
          <a:blip xmlns:r="http://schemas.openxmlformats.org/officeDocument/2006/relationships" r:embed="rId4"/>
          <a:srcRect/>
          <a:stretch>
            <a:fillRect l="-39000" r="-39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192EEA09-72E9-465E-BFE8-238B8F857146}">
      <dsp:nvSpPr>
        <dsp:cNvPr id="0" name=""/>
        <dsp:cNvSpPr/>
      </dsp:nvSpPr>
      <dsp:spPr>
        <a:xfrm rot="10800000">
          <a:off x="1926541" y="4770092"/>
          <a:ext cx="6737397" cy="918110"/>
        </a:xfrm>
        <a:prstGeom prst="homePlate">
          <a:avLst/>
        </a:prstGeom>
        <a:gradFill rotWithShape="0">
          <a:gsLst>
            <a:gs pos="0">
              <a:schemeClr val="accent2">
                <a:hueOff val="113439"/>
                <a:satOff val="13039"/>
                <a:lumOff val="-10393"/>
                <a:alphaOff val="0"/>
                <a:tint val="94000"/>
                <a:satMod val="105000"/>
                <a:lumMod val="102000"/>
              </a:schemeClr>
            </a:gs>
            <a:gs pos="100000">
              <a:schemeClr val="accent2">
                <a:hueOff val="113439"/>
                <a:satOff val="13039"/>
                <a:lumOff val="-10393"/>
                <a:alphaOff val="0"/>
                <a:shade val="74000"/>
                <a:satMod val="128000"/>
                <a:lumMod val="100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04861" tIns="152400" rIns="284480" bIns="152400" numCol="1" spcCol="1270" anchor="ctr" anchorCtr="0">
          <a:noAutofit/>
        </a:bodyPr>
        <a:lstStyle/>
        <a:p>
          <a:pPr marL="0" lvl="0" indent="0" algn="ctr" defTabSz="1778000">
            <a:lnSpc>
              <a:spcPct val="90000"/>
            </a:lnSpc>
            <a:spcBef>
              <a:spcPct val="0"/>
            </a:spcBef>
            <a:spcAft>
              <a:spcPct val="35000"/>
            </a:spcAft>
            <a:buNone/>
          </a:pPr>
          <a:r>
            <a:rPr lang="en-IN" sz="4000" b="0" i="0" kern="1200"/>
            <a:t>       </a:t>
          </a:r>
          <a:r>
            <a:rPr lang="en-IN" sz="4000" b="0" i="0" kern="1200">
              <a:latin typeface="Algerian" panose="04020705040A02060702" pitchFamily="82" charset="0"/>
            </a:rPr>
            <a:t>SQL</a:t>
          </a:r>
          <a:endParaRPr lang="en-IN" sz="4000" kern="1200">
            <a:latin typeface="Algerian" panose="04020705040A02060702" pitchFamily="82" charset="0"/>
          </a:endParaRPr>
        </a:p>
      </dsp:txBody>
      <dsp:txXfrm rot="10800000">
        <a:off x="2156068" y="4770092"/>
        <a:ext cx="6507870" cy="918110"/>
      </dsp:txXfrm>
    </dsp:sp>
    <dsp:sp modelId="{8033CFE5-2D64-4730-8C55-336EB5047FB3}">
      <dsp:nvSpPr>
        <dsp:cNvPr id="0" name=""/>
        <dsp:cNvSpPr/>
      </dsp:nvSpPr>
      <dsp:spPr>
        <a:xfrm>
          <a:off x="1467485" y="4770092"/>
          <a:ext cx="918110" cy="918110"/>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42000" b="-42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DA7E62-75F0-4AF1-AD28-58872FA538DF}">
      <dsp:nvSpPr>
        <dsp:cNvPr id="0" name=""/>
        <dsp:cNvSpPr/>
      </dsp:nvSpPr>
      <dsp:spPr>
        <a:xfrm>
          <a:off x="0" y="3133338"/>
          <a:ext cx="10131425" cy="514050"/>
        </a:xfrm>
        <a:prstGeom prst="rect">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 </a:t>
          </a:r>
          <a:r>
            <a:rPr lang="en-US" sz="1400" kern="1200">
              <a:latin typeface="Algerian" panose="04020705040A02060702" pitchFamily="82" charset="0"/>
            </a:rPr>
            <a:t>Option to specialize in fields like Data Science, Cybersecurity, Cloud, or AI       through certifications</a:t>
          </a:r>
          <a:endParaRPr lang="en-IN" sz="1400" kern="1200">
            <a:latin typeface="Algerian" panose="04020705040A02060702" pitchFamily="82" charset="0"/>
          </a:endParaRPr>
        </a:p>
      </dsp:txBody>
      <dsp:txXfrm>
        <a:off x="0" y="3133338"/>
        <a:ext cx="10131425" cy="514050"/>
      </dsp:txXfrm>
    </dsp:sp>
    <dsp:sp modelId="{0B46FC50-CE53-4B93-AC81-C337FC5EC13A}">
      <dsp:nvSpPr>
        <dsp:cNvPr id="0" name=""/>
        <dsp:cNvSpPr/>
      </dsp:nvSpPr>
      <dsp:spPr>
        <a:xfrm rot="10800000">
          <a:off x="0" y="2350439"/>
          <a:ext cx="10131425" cy="790609"/>
        </a:xfrm>
        <a:prstGeom prst="upArrowCallout">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  </a:t>
          </a:r>
          <a:r>
            <a:rPr lang="en-US" sz="1400" kern="1200">
              <a:latin typeface="Algerian" panose="04020705040A02060702" pitchFamily="82" charset="0"/>
            </a:rPr>
            <a:t>High demand in IT sector with growing career opportunities</a:t>
          </a:r>
          <a:endParaRPr lang="en-IN" sz="1400" kern="1200">
            <a:latin typeface="Algerian" panose="04020705040A02060702" pitchFamily="82" charset="0"/>
          </a:endParaRPr>
        </a:p>
      </dsp:txBody>
      <dsp:txXfrm rot="10800000">
        <a:off x="0" y="2350439"/>
        <a:ext cx="10131425" cy="513714"/>
      </dsp:txXfrm>
    </dsp:sp>
    <dsp:sp modelId="{776F717C-2F4C-445D-8765-EA96CB870C0A}">
      <dsp:nvSpPr>
        <dsp:cNvPr id="0" name=""/>
        <dsp:cNvSpPr/>
      </dsp:nvSpPr>
      <dsp:spPr>
        <a:xfrm rot="10800000">
          <a:off x="0" y="1567541"/>
          <a:ext cx="10131425" cy="790609"/>
        </a:xfrm>
        <a:prstGeom prst="upArrowCallout">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 </a:t>
          </a:r>
          <a:r>
            <a:rPr lang="en-US" sz="1400" kern="1200">
              <a:latin typeface="Algerian" panose="04020705040A02060702" pitchFamily="82" charset="0"/>
            </a:rPr>
            <a:t>Affordable compared to </a:t>
          </a:r>
          <a:r>
            <a:rPr lang="en-US" sz="1400" kern="1200" err="1">
              <a:latin typeface="Algerian" panose="04020705040A02060702" pitchFamily="82" charset="0"/>
            </a:rPr>
            <a:t>B.Tech</a:t>
          </a:r>
          <a:r>
            <a:rPr lang="en-US" sz="1400" kern="1200">
              <a:latin typeface="Algerian" panose="04020705040A02060702" pitchFamily="82" charset="0"/>
            </a:rPr>
            <a:t> but still offers strong career options</a:t>
          </a:r>
          <a:endParaRPr lang="en-IN" sz="1400" kern="1200">
            <a:latin typeface="Algerian" panose="04020705040A02060702" pitchFamily="82" charset="0"/>
          </a:endParaRPr>
        </a:p>
      </dsp:txBody>
      <dsp:txXfrm rot="10800000">
        <a:off x="0" y="1567541"/>
        <a:ext cx="10131425" cy="513714"/>
      </dsp:txXfrm>
    </dsp:sp>
    <dsp:sp modelId="{5EAC31F7-2CAC-4DB2-973A-32E827597048}">
      <dsp:nvSpPr>
        <dsp:cNvPr id="0" name=""/>
        <dsp:cNvSpPr/>
      </dsp:nvSpPr>
      <dsp:spPr>
        <a:xfrm rot="10800000">
          <a:off x="0" y="784642"/>
          <a:ext cx="10131425" cy="790609"/>
        </a:xfrm>
        <a:prstGeom prst="upArrowCallout">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 </a:t>
          </a:r>
          <a:r>
            <a:rPr lang="en-US" sz="1400" kern="1200">
              <a:latin typeface="Algerian" panose="04020705040A02060702" pitchFamily="82" charset="0"/>
            </a:rPr>
            <a:t>Shorter duration (3 years) compared to </a:t>
          </a:r>
          <a:r>
            <a:rPr lang="en-US" sz="1400" kern="1200" err="1">
              <a:latin typeface="Algerian" panose="04020705040A02060702" pitchFamily="82" charset="0"/>
            </a:rPr>
            <a:t>B.Tech</a:t>
          </a:r>
          <a:r>
            <a:rPr lang="en-US" sz="1400" kern="1200">
              <a:latin typeface="Algerian" panose="04020705040A02060702" pitchFamily="82" charset="0"/>
            </a:rPr>
            <a:t> (4 years)</a:t>
          </a:r>
          <a:endParaRPr lang="en-IN" sz="1400" kern="1200">
            <a:latin typeface="Algerian" panose="04020705040A02060702" pitchFamily="82" charset="0"/>
          </a:endParaRPr>
        </a:p>
      </dsp:txBody>
      <dsp:txXfrm rot="10800000">
        <a:off x="0" y="784642"/>
        <a:ext cx="10131425" cy="513714"/>
      </dsp:txXfrm>
    </dsp:sp>
    <dsp:sp modelId="{728CBFAB-2ACB-4A63-ACCE-E5FF91E4273C}">
      <dsp:nvSpPr>
        <dsp:cNvPr id="0" name=""/>
        <dsp:cNvSpPr/>
      </dsp:nvSpPr>
      <dsp:spPr>
        <a:xfrm rot="10800000">
          <a:off x="0" y="1744"/>
          <a:ext cx="10131425" cy="790609"/>
        </a:xfrm>
        <a:prstGeom prst="upArrowCallout">
          <a:avLst/>
        </a:prstGeom>
        <a:gradFill rotWithShape="0">
          <a:gsLst>
            <a:gs pos="0">
              <a:schemeClr val="accent1">
                <a:hueOff val="0"/>
                <a:satOff val="0"/>
                <a:lumOff val="0"/>
                <a:alphaOff val="0"/>
                <a:tint val="94000"/>
                <a:satMod val="105000"/>
                <a:lumMod val="102000"/>
              </a:schemeClr>
            </a:gs>
            <a:gs pos="100000">
              <a:schemeClr val="accent1">
                <a:hueOff val="0"/>
                <a:satOff val="0"/>
                <a:lumOff val="0"/>
                <a:alphaOff val="0"/>
                <a:shade val="74000"/>
                <a:satMod val="128000"/>
                <a:lumMod val="100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 </a:t>
          </a:r>
          <a:r>
            <a:rPr lang="en-US" sz="1800" kern="1200" dirty="0">
              <a:latin typeface="Algerian" panose="04020705040A02060702" pitchFamily="82" charset="0"/>
            </a:rPr>
            <a:t>Provides strong foundation in computer science without heavy  engineering focus</a:t>
          </a:r>
          <a:endParaRPr lang="en-IN" sz="1800" kern="1200" dirty="0">
            <a:latin typeface="Algerian" panose="04020705040A02060702" pitchFamily="82" charset="0"/>
          </a:endParaRPr>
        </a:p>
      </dsp:txBody>
      <dsp:txXfrm rot="10800000">
        <a:off x="0" y="1744"/>
        <a:ext cx="10131425" cy="51371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4DF96-9387-45F3-BAAF-4251CA4043EB}">
      <dsp:nvSpPr>
        <dsp:cNvPr id="0" name=""/>
        <dsp:cNvSpPr/>
      </dsp:nvSpPr>
      <dsp:spPr>
        <a:xfrm>
          <a:off x="0" y="6620"/>
          <a:ext cx="9702801" cy="823680"/>
        </a:xfrm>
        <a:prstGeom prst="roundRect">
          <a:avLst/>
        </a:prstGeom>
        <a:noFill/>
        <a:ln w="9525" cap="flat" cmpd="sng" algn="ctr">
          <a:noFill/>
          <a:prstDash val="solid"/>
          <a:round/>
          <a:headEnd type="none" w="med" len="med"/>
          <a:tailEnd type="none" w="med" len="med"/>
        </a:ln>
        <a:effectLst/>
        <a:scene3d>
          <a:camera prst="orthographicFront"/>
          <a:lightRig rig="threePt" dir="t">
            <a:rot lat="0" lon="0" rev="7500000"/>
          </a:lightRig>
        </a:scene3d>
        <a:sp3d/>
      </dsp:spPr>
      <dsp:style>
        <a:lnRef idx="0">
          <a:scrgbClr r="0" g="0" b="0"/>
        </a:lnRef>
        <a:fillRef idx="0">
          <a:scrgbClr r="0" g="0" b="0"/>
        </a:fillRef>
        <a:effectRef idx="0">
          <a:scrgbClr r="0" g="0" b="0"/>
        </a:effectRef>
        <a:fontRef idx="minor">
          <a:schemeClr val="accen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b="0" i="0" kern="1200">
              <a:solidFill>
                <a:schemeClr val="tx1">
                  <a:lumMod val="85000"/>
                </a:schemeClr>
              </a:solidFill>
              <a:latin typeface="Algerian" panose="04020705040A02060702" pitchFamily="82" charset="0"/>
            </a:rPr>
            <a:t>Software Developer / Programmer</a:t>
          </a:r>
          <a:endParaRPr lang="en-IN" sz="3200" kern="1200">
            <a:solidFill>
              <a:schemeClr val="tx1">
                <a:lumMod val="85000"/>
              </a:schemeClr>
            </a:solidFill>
            <a:latin typeface="Algerian" panose="04020705040A02060702" pitchFamily="82" charset="0"/>
          </a:endParaRPr>
        </a:p>
      </dsp:txBody>
      <dsp:txXfrm>
        <a:off x="40209" y="46829"/>
        <a:ext cx="9622383" cy="743262"/>
      </dsp:txXfrm>
    </dsp:sp>
    <dsp:sp modelId="{2FE052D5-408E-470E-8011-69EC4ACBCABF}">
      <dsp:nvSpPr>
        <dsp:cNvPr id="0" name=""/>
        <dsp:cNvSpPr/>
      </dsp:nvSpPr>
      <dsp:spPr>
        <a:xfrm>
          <a:off x="0" y="922461"/>
          <a:ext cx="9702801" cy="823680"/>
        </a:xfrm>
        <a:prstGeom prst="roundRect">
          <a:avLst/>
        </a:prstGeom>
        <a:noFill/>
        <a:ln w="9525" cap="flat" cmpd="sng" algn="ctr">
          <a:noFill/>
          <a:prstDash val="solid"/>
          <a:round/>
          <a:headEnd type="none" w="med" len="med"/>
          <a:tailEnd type="none" w="med" len="med"/>
        </a:ln>
        <a:effectLst/>
        <a:scene3d>
          <a:camera prst="orthographicFront"/>
          <a:lightRig rig="threePt" dir="t">
            <a:rot lat="0" lon="0" rev="7500000"/>
          </a:lightRig>
        </a:scene3d>
        <a:sp3d/>
      </dsp:spPr>
      <dsp:style>
        <a:lnRef idx="0">
          <a:scrgbClr r="0" g="0" b="0"/>
        </a:lnRef>
        <a:fillRef idx="0">
          <a:scrgbClr r="0" g="0" b="0"/>
        </a:fillRef>
        <a:effectRef idx="0">
          <a:scrgbClr r="0" g="0" b="0"/>
        </a:effectRef>
        <a:fontRef idx="minor">
          <a:schemeClr val="accen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b="0" i="0" kern="1200">
              <a:solidFill>
                <a:schemeClr val="tx1">
                  <a:lumMod val="85000"/>
                </a:schemeClr>
              </a:solidFill>
              <a:latin typeface="Algerian" panose="04020705040A02060702" pitchFamily="82" charset="0"/>
            </a:rPr>
            <a:t>Web&amp; Mobile App Developer</a:t>
          </a:r>
          <a:endParaRPr lang="en-IN" sz="3200" kern="1200">
            <a:solidFill>
              <a:schemeClr val="tx1">
                <a:lumMod val="85000"/>
              </a:schemeClr>
            </a:solidFill>
            <a:latin typeface="Algerian" panose="04020705040A02060702" pitchFamily="82" charset="0"/>
          </a:endParaRPr>
        </a:p>
      </dsp:txBody>
      <dsp:txXfrm>
        <a:off x="40209" y="962670"/>
        <a:ext cx="9622383" cy="743262"/>
      </dsp:txXfrm>
    </dsp:sp>
    <dsp:sp modelId="{E6DD54FD-8C8E-442C-BBEE-589165680A24}">
      <dsp:nvSpPr>
        <dsp:cNvPr id="0" name=""/>
        <dsp:cNvSpPr/>
      </dsp:nvSpPr>
      <dsp:spPr>
        <a:xfrm>
          <a:off x="0" y="1838301"/>
          <a:ext cx="9702801" cy="823680"/>
        </a:xfrm>
        <a:prstGeom prst="roundRect">
          <a:avLst/>
        </a:prstGeom>
        <a:noFill/>
        <a:ln w="9525" cap="flat" cmpd="sng" algn="ctr">
          <a:noFill/>
          <a:prstDash val="solid"/>
          <a:round/>
          <a:headEnd type="none" w="med" len="med"/>
          <a:tailEnd type="none" w="med" len="med"/>
        </a:ln>
        <a:effectLst/>
        <a:scene3d>
          <a:camera prst="orthographicFront"/>
          <a:lightRig rig="threePt" dir="t">
            <a:rot lat="0" lon="0" rev="7500000"/>
          </a:lightRig>
        </a:scene3d>
        <a:sp3d/>
      </dsp:spPr>
      <dsp:style>
        <a:lnRef idx="0">
          <a:scrgbClr r="0" g="0" b="0"/>
        </a:lnRef>
        <a:fillRef idx="0">
          <a:scrgbClr r="0" g="0" b="0"/>
        </a:fillRef>
        <a:effectRef idx="0">
          <a:scrgbClr r="0" g="0" b="0"/>
        </a:effectRef>
        <a:fontRef idx="minor">
          <a:schemeClr val="accen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b="0" i="0" kern="1200">
              <a:solidFill>
                <a:schemeClr val="tx1">
                  <a:lumMod val="85000"/>
                </a:schemeClr>
              </a:solidFill>
              <a:latin typeface="Algerian" panose="04020705040A02060702" pitchFamily="82" charset="0"/>
            </a:rPr>
            <a:t>Data Analyst / Database Administrator</a:t>
          </a:r>
          <a:endParaRPr lang="en-IN" sz="3200" kern="1200">
            <a:solidFill>
              <a:schemeClr val="tx1">
                <a:lumMod val="85000"/>
              </a:schemeClr>
            </a:solidFill>
            <a:latin typeface="Algerian" panose="04020705040A02060702" pitchFamily="82" charset="0"/>
          </a:endParaRPr>
        </a:p>
      </dsp:txBody>
      <dsp:txXfrm>
        <a:off x="40209" y="1878510"/>
        <a:ext cx="9622383" cy="743262"/>
      </dsp:txXfrm>
    </dsp:sp>
    <dsp:sp modelId="{7F002BCF-D2C6-492D-94FB-39A40CCD2E0C}">
      <dsp:nvSpPr>
        <dsp:cNvPr id="0" name=""/>
        <dsp:cNvSpPr/>
      </dsp:nvSpPr>
      <dsp:spPr>
        <a:xfrm>
          <a:off x="0" y="2754141"/>
          <a:ext cx="9702801" cy="823680"/>
        </a:xfrm>
        <a:prstGeom prst="roundRect">
          <a:avLst/>
        </a:prstGeom>
        <a:noFill/>
        <a:ln w="9525" cap="flat" cmpd="sng" algn="ctr">
          <a:noFill/>
          <a:prstDash val="solid"/>
          <a:round/>
          <a:headEnd type="none" w="med" len="med"/>
          <a:tailEnd type="none" w="med" len="med"/>
        </a:ln>
        <a:effectLst/>
        <a:scene3d>
          <a:camera prst="orthographicFront"/>
          <a:lightRig rig="threePt" dir="t">
            <a:rot lat="0" lon="0" rev="7500000"/>
          </a:lightRig>
        </a:scene3d>
        <a:sp3d/>
      </dsp:spPr>
      <dsp:style>
        <a:lnRef idx="0">
          <a:scrgbClr r="0" g="0" b="0"/>
        </a:lnRef>
        <a:fillRef idx="0">
          <a:scrgbClr r="0" g="0" b="0"/>
        </a:fillRef>
        <a:effectRef idx="0">
          <a:scrgbClr r="0" g="0" b="0"/>
        </a:effectRef>
        <a:fontRef idx="minor">
          <a:schemeClr val="accen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b="0" i="0" kern="1200">
              <a:solidFill>
                <a:schemeClr val="tx1">
                  <a:lumMod val="85000"/>
                </a:schemeClr>
              </a:solidFill>
              <a:latin typeface="Algerian" panose="04020705040A02060702" pitchFamily="82" charset="0"/>
            </a:rPr>
            <a:t>Cyber Security Specialist</a:t>
          </a:r>
          <a:endParaRPr lang="en-IN" sz="3200" kern="1200">
            <a:solidFill>
              <a:schemeClr val="tx1">
                <a:lumMod val="85000"/>
              </a:schemeClr>
            </a:solidFill>
            <a:latin typeface="Algerian" panose="04020705040A02060702" pitchFamily="82" charset="0"/>
          </a:endParaRPr>
        </a:p>
      </dsp:txBody>
      <dsp:txXfrm>
        <a:off x="40209" y="2794350"/>
        <a:ext cx="9622383" cy="743262"/>
      </dsp:txXfrm>
    </dsp:sp>
    <dsp:sp modelId="{2C6AD847-8CBA-4A01-902E-EC19BCA44106}">
      <dsp:nvSpPr>
        <dsp:cNvPr id="0" name=""/>
        <dsp:cNvSpPr/>
      </dsp:nvSpPr>
      <dsp:spPr>
        <a:xfrm>
          <a:off x="0" y="3669981"/>
          <a:ext cx="9702801" cy="823680"/>
        </a:xfrm>
        <a:prstGeom prst="roundRect">
          <a:avLst/>
        </a:prstGeom>
        <a:noFill/>
        <a:ln w="9525" cap="flat" cmpd="sng" algn="ctr">
          <a:noFill/>
          <a:prstDash val="solid"/>
          <a:round/>
          <a:headEnd type="none" w="med" len="med"/>
          <a:tailEnd type="none" w="med" len="med"/>
        </a:ln>
        <a:effectLst/>
        <a:scene3d>
          <a:camera prst="orthographicFront"/>
          <a:lightRig rig="threePt" dir="t">
            <a:rot lat="0" lon="0" rev="7500000"/>
          </a:lightRig>
        </a:scene3d>
        <a:sp3d/>
      </dsp:spPr>
      <dsp:style>
        <a:lnRef idx="0">
          <a:scrgbClr r="0" g="0" b="0"/>
        </a:lnRef>
        <a:fillRef idx="0">
          <a:scrgbClr r="0" g="0" b="0"/>
        </a:fillRef>
        <a:effectRef idx="0">
          <a:scrgbClr r="0" g="0" b="0"/>
        </a:effectRef>
        <a:fontRef idx="minor">
          <a:schemeClr val="accen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IN" sz="3200" b="0" i="0" kern="1200">
              <a:solidFill>
                <a:schemeClr val="tx1">
                  <a:lumMod val="85000"/>
                </a:schemeClr>
              </a:solidFill>
            </a:rPr>
            <a:t> </a:t>
          </a:r>
          <a:r>
            <a:rPr lang="en-IN" sz="3200" b="0" i="0" kern="1200">
              <a:solidFill>
                <a:schemeClr val="tx1">
                  <a:lumMod val="85000"/>
                </a:schemeClr>
              </a:solidFill>
              <a:latin typeface="Algerian" panose="04020705040A02060702" pitchFamily="82" charset="0"/>
            </a:rPr>
            <a:t>IT Support / System Administrator</a:t>
          </a:r>
          <a:endParaRPr lang="en-IN" sz="3200" kern="1200">
            <a:solidFill>
              <a:schemeClr val="tx1">
                <a:lumMod val="85000"/>
              </a:schemeClr>
            </a:solidFill>
            <a:latin typeface="Algerian" panose="04020705040A02060702" pitchFamily="82" charset="0"/>
          </a:endParaRPr>
        </a:p>
      </dsp:txBody>
      <dsp:txXfrm>
        <a:off x="40209" y="3710190"/>
        <a:ext cx="9622383" cy="74326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ECC7F9-6E8C-4910-9B47-A1D62EFC62B5}">
      <dsp:nvSpPr>
        <dsp:cNvPr id="0" name=""/>
        <dsp:cNvSpPr/>
      </dsp:nvSpPr>
      <dsp:spPr>
        <a:xfrm>
          <a:off x="0" y="0"/>
          <a:ext cx="8946541" cy="1021529"/>
        </a:xfrm>
        <a:prstGeom prst="roundRect">
          <a:avLst>
            <a:gd name="adj" fmla="val 10000"/>
          </a:avLst>
        </a:prstGeom>
        <a:noFill/>
        <a:ln>
          <a:noFill/>
        </a:ln>
        <a:effectLst/>
        <a:scene3d>
          <a:camera prst="orthographicFront"/>
          <a:lightRig rig="threePt" dir="t">
            <a:rot lat="0" lon="0" rev="7500000"/>
          </a:lightRig>
        </a:scene3d>
        <a:sp3d/>
      </dsp:spPr>
      <dsp:style>
        <a:lnRef idx="0">
          <a:scrgbClr r="0" g="0" b="0"/>
        </a:lnRef>
        <a:fillRef idx="0">
          <a:scrgbClr r="0" g="0" b="0"/>
        </a:fillRef>
        <a:effectRef idx="0">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0" i="0" kern="1200" dirty="0">
              <a:solidFill>
                <a:schemeClr val="tx1"/>
              </a:solidFill>
              <a:latin typeface="Algerian" panose="04020705040A02060702" pitchFamily="82" charset="0"/>
            </a:rPr>
            <a:t>• MCA (Master of Computer Applications)</a:t>
          </a:r>
          <a:endParaRPr lang="en-IN" sz="2600" kern="1200" dirty="0">
            <a:solidFill>
              <a:schemeClr val="tx1"/>
            </a:solidFill>
            <a:latin typeface="Algerian" panose="04020705040A02060702" pitchFamily="82" charset="0"/>
          </a:endParaRPr>
        </a:p>
      </dsp:txBody>
      <dsp:txXfrm>
        <a:off x="1891461" y="0"/>
        <a:ext cx="7055079" cy="1021529"/>
      </dsp:txXfrm>
    </dsp:sp>
    <dsp:sp modelId="{E746CA43-0607-468E-AF8B-FA028987755F}">
      <dsp:nvSpPr>
        <dsp:cNvPr id="0" name=""/>
        <dsp:cNvSpPr/>
      </dsp:nvSpPr>
      <dsp:spPr>
        <a:xfrm>
          <a:off x="184389" y="102152"/>
          <a:ext cx="1624834" cy="817223"/>
        </a:xfrm>
        <a:prstGeom prst="roundRect">
          <a:avLst>
            <a:gd name="adj" fmla="val 10000"/>
          </a:avLst>
        </a:prstGeom>
        <a:blipFill>
          <a:blip xmlns:r="http://schemas.openxmlformats.org/officeDocument/2006/relationships" r:embed="rId1"/>
          <a:srcRect/>
          <a:stretch>
            <a:fillRect l="-39000" r="-39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40F9DD16-6121-450B-A9C1-6AF53757CA2D}">
      <dsp:nvSpPr>
        <dsp:cNvPr id="0" name=""/>
        <dsp:cNvSpPr/>
      </dsp:nvSpPr>
      <dsp:spPr>
        <a:xfrm>
          <a:off x="0" y="1123682"/>
          <a:ext cx="8946541" cy="1021529"/>
        </a:xfrm>
        <a:prstGeom prst="roundRect">
          <a:avLst>
            <a:gd name="adj" fmla="val 10000"/>
          </a:avLst>
        </a:prstGeom>
        <a:noFill/>
        <a:ln>
          <a:noFill/>
        </a:ln>
        <a:effectLst/>
        <a:scene3d>
          <a:camera prst="orthographicFront"/>
          <a:lightRig rig="threePt" dir="t">
            <a:rot lat="0" lon="0" rev="7500000"/>
          </a:lightRig>
        </a:scene3d>
        <a:sp3d/>
      </dsp:spPr>
      <dsp:style>
        <a:lnRef idx="0">
          <a:scrgbClr r="0" g="0" b="0"/>
        </a:lnRef>
        <a:fillRef idx="0">
          <a:scrgbClr r="0" g="0" b="0"/>
        </a:fillRef>
        <a:effectRef idx="0">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0" i="0" kern="1200" dirty="0">
              <a:solidFill>
                <a:schemeClr val="tx1"/>
              </a:solidFill>
            </a:rPr>
            <a:t>• </a:t>
          </a:r>
          <a:r>
            <a:rPr lang="en-IN" sz="2600" b="0" i="0" kern="1200" dirty="0">
              <a:solidFill>
                <a:schemeClr val="tx1"/>
              </a:solidFill>
              <a:latin typeface="Algerian" panose="04020705040A02060702" pitchFamily="82" charset="0"/>
            </a:rPr>
            <a:t>MBA in IT / Business Analytics</a:t>
          </a:r>
          <a:endParaRPr lang="en-IN" sz="2600" kern="1200" dirty="0">
            <a:solidFill>
              <a:schemeClr val="tx1"/>
            </a:solidFill>
            <a:latin typeface="Algerian" panose="04020705040A02060702" pitchFamily="82" charset="0"/>
          </a:endParaRPr>
        </a:p>
      </dsp:txBody>
      <dsp:txXfrm>
        <a:off x="1891461" y="1123682"/>
        <a:ext cx="7055079" cy="1021529"/>
      </dsp:txXfrm>
    </dsp:sp>
    <dsp:sp modelId="{4DB749E0-0C23-414D-8481-C27DD848812B}">
      <dsp:nvSpPr>
        <dsp:cNvPr id="0" name=""/>
        <dsp:cNvSpPr/>
      </dsp:nvSpPr>
      <dsp:spPr>
        <a:xfrm>
          <a:off x="167453" y="1225835"/>
          <a:ext cx="1658706" cy="817223"/>
        </a:xfrm>
        <a:prstGeom prst="roundRect">
          <a:avLst>
            <a:gd name="adj" fmla="val 10000"/>
          </a:avLst>
        </a:prstGeom>
        <a:blipFill>
          <a:blip xmlns:r="http://schemas.openxmlformats.org/officeDocument/2006/relationships" r:embed="rId2"/>
          <a:srcRect/>
          <a:stretch>
            <a:fillRect l="-25000" r="-25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95B491A6-D757-4EF5-B2E8-C26C17263695}">
      <dsp:nvSpPr>
        <dsp:cNvPr id="0" name=""/>
        <dsp:cNvSpPr/>
      </dsp:nvSpPr>
      <dsp:spPr>
        <a:xfrm>
          <a:off x="0" y="2247364"/>
          <a:ext cx="8946541" cy="1021529"/>
        </a:xfrm>
        <a:prstGeom prst="roundRect">
          <a:avLst>
            <a:gd name="adj" fmla="val 10000"/>
          </a:avLst>
        </a:prstGeom>
        <a:noFill/>
        <a:ln>
          <a:noFill/>
        </a:ln>
        <a:effectLst/>
        <a:scene3d>
          <a:camera prst="orthographicFront"/>
          <a:lightRig rig="threePt" dir="t">
            <a:rot lat="0" lon="0" rev="7500000"/>
          </a:lightRig>
        </a:scene3d>
        <a:sp3d/>
      </dsp:spPr>
      <dsp:style>
        <a:lnRef idx="0">
          <a:scrgbClr r="0" g="0" b="0"/>
        </a:lnRef>
        <a:fillRef idx="0">
          <a:scrgbClr r="0" g="0" b="0"/>
        </a:fillRef>
        <a:effectRef idx="0">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0" i="0" kern="1200" dirty="0">
              <a:solidFill>
                <a:schemeClr val="tx1"/>
              </a:solidFill>
            </a:rPr>
            <a:t>• </a:t>
          </a:r>
          <a:r>
            <a:rPr lang="en-IN" sz="2600" b="0" i="0" kern="1200" dirty="0">
              <a:solidFill>
                <a:schemeClr val="tx1"/>
              </a:solidFill>
              <a:latin typeface="Algerian" panose="04020705040A02060702" pitchFamily="82" charset="0"/>
            </a:rPr>
            <a:t>M.SC. (Computer Science, Data Science, AL, Cybersecurity)</a:t>
          </a:r>
          <a:endParaRPr lang="en-IN" sz="2600" kern="1200" dirty="0">
            <a:solidFill>
              <a:schemeClr val="tx1"/>
            </a:solidFill>
            <a:latin typeface="Algerian" panose="04020705040A02060702" pitchFamily="82" charset="0"/>
          </a:endParaRPr>
        </a:p>
      </dsp:txBody>
      <dsp:txXfrm>
        <a:off x="1891461" y="2247364"/>
        <a:ext cx="7055079" cy="1021529"/>
      </dsp:txXfrm>
    </dsp:sp>
    <dsp:sp modelId="{7731EB46-1E94-4AFD-8073-81BEB76150DC}">
      <dsp:nvSpPr>
        <dsp:cNvPr id="0" name=""/>
        <dsp:cNvSpPr/>
      </dsp:nvSpPr>
      <dsp:spPr>
        <a:xfrm>
          <a:off x="215684" y="2334284"/>
          <a:ext cx="1644338" cy="817223"/>
        </a:xfrm>
        <a:prstGeom prst="roundRect">
          <a:avLst>
            <a:gd name="adj" fmla="val 10000"/>
          </a:avLst>
        </a:prstGeom>
        <a:blipFill>
          <a:blip xmlns:r="http://schemas.openxmlformats.org/officeDocument/2006/relationships" r:embed="rId3"/>
          <a:srcRect/>
          <a:stretch>
            <a:fillRect l="-39000" r="-39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A476FE5A-F6A9-44B9-B14B-A192C4415A08}">
      <dsp:nvSpPr>
        <dsp:cNvPr id="0" name=""/>
        <dsp:cNvSpPr/>
      </dsp:nvSpPr>
      <dsp:spPr>
        <a:xfrm>
          <a:off x="0" y="3371046"/>
          <a:ext cx="8946541" cy="1021529"/>
        </a:xfrm>
        <a:prstGeom prst="roundRect">
          <a:avLst>
            <a:gd name="adj" fmla="val 10000"/>
          </a:avLst>
        </a:prstGeom>
        <a:noFill/>
        <a:ln>
          <a:noFill/>
          <a:headEnd type="none" w="med" len="med"/>
          <a:tailEnd type="none" w="med" len="med"/>
        </a:ln>
        <a:effectLst/>
        <a:scene3d>
          <a:camera prst="orthographicFront"/>
          <a:lightRig rig="threePt" dir="t">
            <a:rot lat="0" lon="0" rev="7500000"/>
          </a:lightRig>
        </a:scene3d>
        <a:sp3d/>
      </dsp:spPr>
      <dsp:style>
        <a:lnRef idx="0">
          <a:scrgbClr r="0" g="0" b="0"/>
        </a:lnRef>
        <a:fillRef idx="0">
          <a:scrgbClr r="0" g="0" b="0"/>
        </a:fillRef>
        <a:effectRef idx="0">
          <a:scrgbClr r="0" g="0" b="0"/>
        </a:effectRef>
        <a:fontRef idx="minor">
          <a:schemeClr val="dk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IN" sz="2600" b="0" i="0" kern="1200" dirty="0">
              <a:solidFill>
                <a:schemeClr val="tx1"/>
              </a:solidFill>
              <a:latin typeface="Algerian" panose="04020705040A02060702" pitchFamily="82" charset="0"/>
            </a:rPr>
            <a:t>• Certifications (Cloud, AWS, Microsoft, Google, etc.)</a:t>
          </a:r>
          <a:endParaRPr lang="en-IN" sz="2600" kern="1200" dirty="0">
            <a:solidFill>
              <a:schemeClr val="tx1"/>
            </a:solidFill>
            <a:latin typeface="Algerian" panose="04020705040A02060702" pitchFamily="82" charset="0"/>
          </a:endParaRPr>
        </a:p>
      </dsp:txBody>
      <dsp:txXfrm>
        <a:off x="1891461" y="3371046"/>
        <a:ext cx="7055079" cy="1021529"/>
      </dsp:txXfrm>
    </dsp:sp>
    <dsp:sp modelId="{551FCAE7-C273-4AAA-AEFA-5B65074118B2}">
      <dsp:nvSpPr>
        <dsp:cNvPr id="0" name=""/>
        <dsp:cNvSpPr/>
      </dsp:nvSpPr>
      <dsp:spPr>
        <a:xfrm>
          <a:off x="184389" y="3473199"/>
          <a:ext cx="1624834" cy="817223"/>
        </a:xfrm>
        <a:prstGeom prst="roundRect">
          <a:avLst>
            <a:gd name="adj" fmla="val 10000"/>
          </a:avLst>
        </a:prstGeom>
        <a:blipFill>
          <a:blip xmlns:r="http://schemas.openxmlformats.org/officeDocument/2006/relationships" r:embed="rId4"/>
          <a:srcRect/>
          <a:stretch>
            <a:fillRect l="-45000" r="-45000"/>
          </a:stretch>
        </a:blip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CE321739-9FE9-420D-AF59-93B78AAC9FA0}" type="datetimeFigureOut">
              <a:rPr lang="en-IN" smtClean="0"/>
              <a:t>19-10-2025</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AA2ABC9C-22B3-4513-818F-D1B72835A1E9}" type="slidenum">
              <a:rPr lang="en-IN" smtClean="0"/>
              <a:t>‹#›</a:t>
            </a:fld>
            <a:endParaRPr lang="en-IN"/>
          </a:p>
        </p:txBody>
      </p:sp>
    </p:spTree>
    <p:extLst>
      <p:ext uri="{BB962C8B-B14F-4D97-AF65-F5344CB8AC3E}">
        <p14:creationId xmlns:p14="http://schemas.microsoft.com/office/powerpoint/2010/main" val="2202288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321739-9FE9-420D-AF59-93B78AAC9FA0}" type="datetimeFigureOut">
              <a:rPr lang="en-IN" smtClean="0"/>
              <a:t>19-10-2025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A2ABC9C-22B3-4513-818F-D1B72835A1E9}" type="slidenum">
              <a:rPr lang="en-IN" smtClean="0"/>
              <a:t>‹#›</a:t>
            </a:fld>
            <a:endParaRPr lang="en-IN"/>
          </a:p>
        </p:txBody>
      </p:sp>
    </p:spTree>
    <p:extLst>
      <p:ext uri="{BB962C8B-B14F-4D97-AF65-F5344CB8AC3E}">
        <p14:creationId xmlns:p14="http://schemas.microsoft.com/office/powerpoint/2010/main" val="2210632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321739-9FE9-420D-AF59-93B78AAC9FA0}" type="datetimeFigureOut">
              <a:rPr lang="en-IN" smtClean="0"/>
              <a:t>19-10-2025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A2ABC9C-22B3-4513-818F-D1B72835A1E9}" type="slidenum">
              <a:rPr lang="en-IN" smtClean="0"/>
              <a:t>‹#›</a:t>
            </a:fld>
            <a:endParaRPr lang="en-IN"/>
          </a:p>
        </p:txBody>
      </p:sp>
    </p:spTree>
    <p:extLst>
      <p:ext uri="{BB962C8B-B14F-4D97-AF65-F5344CB8AC3E}">
        <p14:creationId xmlns:p14="http://schemas.microsoft.com/office/powerpoint/2010/main" val="3202567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321739-9FE9-420D-AF59-93B78AAC9FA0}" type="datetimeFigureOut">
              <a:rPr lang="en-IN" smtClean="0"/>
              <a:t>19-10-2025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A2ABC9C-22B3-4513-818F-D1B72835A1E9}"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21302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321739-9FE9-420D-AF59-93B78AAC9FA0}" type="datetimeFigureOut">
              <a:rPr lang="en-IN" smtClean="0"/>
              <a:t>19-10-2025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A2ABC9C-22B3-4513-818F-D1B72835A1E9}" type="slidenum">
              <a:rPr lang="en-IN" smtClean="0"/>
              <a:t>‹#›</a:t>
            </a:fld>
            <a:endParaRPr lang="en-IN"/>
          </a:p>
        </p:txBody>
      </p:sp>
    </p:spTree>
    <p:extLst>
      <p:ext uri="{BB962C8B-B14F-4D97-AF65-F5344CB8AC3E}">
        <p14:creationId xmlns:p14="http://schemas.microsoft.com/office/powerpoint/2010/main" val="26651978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E321739-9FE9-420D-AF59-93B78AAC9FA0}" type="datetimeFigureOut">
              <a:rPr lang="en-IN" smtClean="0"/>
              <a:t>19-10-2025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A2ABC9C-22B3-4513-818F-D1B72835A1E9}" type="slidenum">
              <a:rPr lang="en-IN" smtClean="0"/>
              <a:t>‹#›</a:t>
            </a:fld>
            <a:endParaRPr lang="en-IN"/>
          </a:p>
        </p:txBody>
      </p:sp>
    </p:spTree>
    <p:extLst>
      <p:ext uri="{BB962C8B-B14F-4D97-AF65-F5344CB8AC3E}">
        <p14:creationId xmlns:p14="http://schemas.microsoft.com/office/powerpoint/2010/main" val="6543446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E321739-9FE9-420D-AF59-93B78AAC9FA0}" type="datetimeFigureOut">
              <a:rPr lang="en-IN" smtClean="0"/>
              <a:t>19-10-2025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A2ABC9C-22B3-4513-818F-D1B72835A1E9}" type="slidenum">
              <a:rPr lang="en-IN" smtClean="0"/>
              <a:t>‹#›</a:t>
            </a:fld>
            <a:endParaRPr lang="en-IN"/>
          </a:p>
        </p:txBody>
      </p:sp>
    </p:spTree>
    <p:extLst>
      <p:ext uri="{BB962C8B-B14F-4D97-AF65-F5344CB8AC3E}">
        <p14:creationId xmlns:p14="http://schemas.microsoft.com/office/powerpoint/2010/main" val="344462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321739-9FE9-420D-AF59-93B78AAC9FA0}" type="datetimeFigureOut">
              <a:rPr lang="en-IN" smtClean="0"/>
              <a:t>19-10-2025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A2ABC9C-22B3-4513-818F-D1B72835A1E9}" type="slidenum">
              <a:rPr lang="en-IN" smtClean="0"/>
              <a:t>‹#›</a:t>
            </a:fld>
            <a:endParaRPr lang="en-IN"/>
          </a:p>
        </p:txBody>
      </p:sp>
    </p:spTree>
    <p:extLst>
      <p:ext uri="{BB962C8B-B14F-4D97-AF65-F5344CB8AC3E}">
        <p14:creationId xmlns:p14="http://schemas.microsoft.com/office/powerpoint/2010/main" val="8510303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321739-9FE9-420D-AF59-93B78AAC9FA0}" type="datetimeFigureOut">
              <a:rPr lang="en-IN" smtClean="0"/>
              <a:t>19-10-2025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A2ABC9C-22B3-4513-818F-D1B72835A1E9}" type="slidenum">
              <a:rPr lang="en-IN" smtClean="0"/>
              <a:t>‹#›</a:t>
            </a:fld>
            <a:endParaRPr lang="en-IN"/>
          </a:p>
        </p:txBody>
      </p:sp>
    </p:spTree>
    <p:extLst>
      <p:ext uri="{BB962C8B-B14F-4D97-AF65-F5344CB8AC3E}">
        <p14:creationId xmlns:p14="http://schemas.microsoft.com/office/powerpoint/2010/main" val="1668522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321739-9FE9-420D-AF59-93B78AAC9FA0}" type="datetimeFigureOut">
              <a:rPr lang="en-IN" smtClean="0"/>
              <a:t>19-10-2025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A2ABC9C-22B3-4513-818F-D1B72835A1E9}" type="slidenum">
              <a:rPr lang="en-IN" smtClean="0"/>
              <a:t>‹#›</a:t>
            </a:fld>
            <a:endParaRPr lang="en-IN"/>
          </a:p>
        </p:txBody>
      </p:sp>
    </p:spTree>
    <p:extLst>
      <p:ext uri="{BB962C8B-B14F-4D97-AF65-F5344CB8AC3E}">
        <p14:creationId xmlns:p14="http://schemas.microsoft.com/office/powerpoint/2010/main" val="196239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21739-9FE9-420D-AF59-93B78AAC9FA0}" type="datetimeFigureOut">
              <a:rPr lang="en-IN" smtClean="0"/>
              <a:t>19-10-2025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A2ABC9C-22B3-4513-818F-D1B72835A1E9}" type="slidenum">
              <a:rPr lang="en-IN" smtClean="0"/>
              <a:t>‹#›</a:t>
            </a:fld>
            <a:endParaRPr lang="en-IN"/>
          </a:p>
        </p:txBody>
      </p:sp>
    </p:spTree>
    <p:extLst>
      <p:ext uri="{BB962C8B-B14F-4D97-AF65-F5344CB8AC3E}">
        <p14:creationId xmlns:p14="http://schemas.microsoft.com/office/powerpoint/2010/main" val="1007720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321739-9FE9-420D-AF59-93B78AAC9FA0}" type="datetimeFigureOut">
              <a:rPr lang="en-IN" smtClean="0"/>
              <a:t>19-10-2025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A2ABC9C-22B3-4513-818F-D1B72835A1E9}" type="slidenum">
              <a:rPr lang="en-IN" smtClean="0"/>
              <a:t>‹#›</a:t>
            </a:fld>
            <a:endParaRPr lang="en-IN"/>
          </a:p>
        </p:txBody>
      </p:sp>
    </p:spTree>
    <p:extLst>
      <p:ext uri="{BB962C8B-B14F-4D97-AF65-F5344CB8AC3E}">
        <p14:creationId xmlns:p14="http://schemas.microsoft.com/office/powerpoint/2010/main" val="3789853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321739-9FE9-420D-AF59-93B78AAC9FA0}" type="datetimeFigureOut">
              <a:rPr lang="en-IN" smtClean="0"/>
              <a:t>19-10-2025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A2ABC9C-22B3-4513-818F-D1B72835A1E9}" type="slidenum">
              <a:rPr lang="en-IN" smtClean="0"/>
              <a:t>‹#›</a:t>
            </a:fld>
            <a:endParaRPr lang="en-IN"/>
          </a:p>
        </p:txBody>
      </p:sp>
    </p:spTree>
    <p:extLst>
      <p:ext uri="{BB962C8B-B14F-4D97-AF65-F5344CB8AC3E}">
        <p14:creationId xmlns:p14="http://schemas.microsoft.com/office/powerpoint/2010/main" val="2473791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321739-9FE9-420D-AF59-93B78AAC9FA0}" type="datetimeFigureOut">
              <a:rPr lang="en-IN" smtClean="0"/>
              <a:t>19-10-2025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A2ABC9C-22B3-4513-818F-D1B72835A1E9}" type="slidenum">
              <a:rPr lang="en-IN" smtClean="0"/>
              <a:t>‹#›</a:t>
            </a:fld>
            <a:endParaRPr lang="en-IN"/>
          </a:p>
        </p:txBody>
      </p:sp>
    </p:spTree>
    <p:extLst>
      <p:ext uri="{BB962C8B-B14F-4D97-AF65-F5344CB8AC3E}">
        <p14:creationId xmlns:p14="http://schemas.microsoft.com/office/powerpoint/2010/main" val="2033681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321739-9FE9-420D-AF59-93B78AAC9FA0}" type="datetimeFigureOut">
              <a:rPr lang="en-IN" smtClean="0"/>
              <a:t>19-10-2025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A2ABC9C-22B3-4513-818F-D1B72835A1E9}" type="slidenum">
              <a:rPr lang="en-IN" smtClean="0"/>
              <a:t>‹#›</a:t>
            </a:fld>
            <a:endParaRPr lang="en-IN"/>
          </a:p>
        </p:txBody>
      </p:sp>
    </p:spTree>
    <p:extLst>
      <p:ext uri="{BB962C8B-B14F-4D97-AF65-F5344CB8AC3E}">
        <p14:creationId xmlns:p14="http://schemas.microsoft.com/office/powerpoint/2010/main" val="2718112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321739-9FE9-420D-AF59-93B78AAC9FA0}" type="datetimeFigureOut">
              <a:rPr lang="en-IN" smtClean="0"/>
              <a:t>19-10-2025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A2ABC9C-22B3-4513-818F-D1B72835A1E9}" type="slidenum">
              <a:rPr lang="en-IN" smtClean="0"/>
              <a:t>‹#›</a:t>
            </a:fld>
            <a:endParaRPr lang="en-IN"/>
          </a:p>
        </p:txBody>
      </p:sp>
    </p:spTree>
    <p:extLst>
      <p:ext uri="{BB962C8B-B14F-4D97-AF65-F5344CB8AC3E}">
        <p14:creationId xmlns:p14="http://schemas.microsoft.com/office/powerpoint/2010/main" val="2659347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321739-9FE9-420D-AF59-93B78AAC9FA0}" type="datetimeFigureOut">
              <a:rPr lang="en-IN" smtClean="0"/>
              <a:t>19-10-2025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A2ABC9C-22B3-4513-818F-D1B72835A1E9}" type="slidenum">
              <a:rPr lang="en-IN" smtClean="0"/>
              <a:t>‹#›</a:t>
            </a:fld>
            <a:endParaRPr lang="en-IN"/>
          </a:p>
        </p:txBody>
      </p:sp>
    </p:spTree>
    <p:extLst>
      <p:ext uri="{BB962C8B-B14F-4D97-AF65-F5344CB8AC3E}">
        <p14:creationId xmlns:p14="http://schemas.microsoft.com/office/powerpoint/2010/main" val="3759937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E321739-9FE9-420D-AF59-93B78AAC9FA0}" type="datetimeFigureOut">
              <a:rPr lang="en-IN" smtClean="0"/>
              <a:t>19-10-2025</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A2ABC9C-22B3-4513-818F-D1B72835A1E9}" type="slidenum">
              <a:rPr lang="en-IN" smtClean="0"/>
              <a:t>‹#›</a:t>
            </a:fld>
            <a:endParaRPr lang="en-IN"/>
          </a:p>
        </p:txBody>
      </p:sp>
    </p:spTree>
    <p:extLst>
      <p:ext uri="{BB962C8B-B14F-4D97-AF65-F5344CB8AC3E}">
        <p14:creationId xmlns:p14="http://schemas.microsoft.com/office/powerpoint/2010/main" val="696847498"/>
      </p:ext>
    </p:extLst>
  </p:cSld>
  <p:clrMap bg1="dk1" tx1="lt1" bg2="dk2" tx2="lt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 id="2147484071" r:id="rId15"/>
    <p:sldLayoutId id="2147484072" r:id="rId16"/>
    <p:sldLayoutId id="214748407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g"/><Relationship Id="rId7" Type="http://schemas.openxmlformats.org/officeDocument/2006/relationships/diagramColors" Target="../diagrams/colors1.xml"/><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3" Type="http://schemas.openxmlformats.org/officeDocument/2006/relationships/hyperlink" Target="https://www.nzinitiative.org.nz/reports-and-media/opinion/not-ready-to-be-ruled-by-ai-but-maybe-inspired/" TargetMode="External"/><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hyperlink" Target="https://www.slideshare.net/slideshow/machine-learing-232025517/232025517" TargetMode="External"/><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3" Type="http://schemas.openxmlformats.org/officeDocument/2006/relationships/hyperlink" Target="https://axalize.com/insights/What-is-cloud-computing" TargetMode="External"/><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hyperlink" Target="https://pixabay.com/en/hacking-cybercrime-cybersecurity-3112539/" TargetMode="Externa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4.xml.rels><?xml version="1.0" encoding="UTF-8" standalone="yes"?>
<Relationships xmlns="http://schemas.openxmlformats.org/package/2006/relationships"><Relationship Id="rId8" Type="http://schemas.openxmlformats.org/officeDocument/2006/relationships/hyperlink" Target="http://www.dreamstime.com/stock-photo-questions-answers-magnifying-glass-words-image29539440" TargetMode="External"/><Relationship Id="rId3" Type="http://schemas.openxmlformats.org/officeDocument/2006/relationships/diagramLayout" Target="../diagrams/layout10.xml"/><Relationship Id="rId7" Type="http://schemas.openxmlformats.org/officeDocument/2006/relationships/image" Target="../media/image36.jpe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5.xml.rels><?xml version="1.0" encoding="UTF-8" standalone="yes"?>
<Relationships xmlns="http://schemas.openxmlformats.org/package/2006/relationships"><Relationship Id="rId3" Type="http://schemas.openxmlformats.org/officeDocument/2006/relationships/hyperlink" Target="https://pixabay.com/photos/book-read-book-pages-literature-520610/" TargetMode="External"/><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dypsst.dpu.edu.in/bca-bachelor-of-computer-application.aspx" TargetMode="External"/><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dreamstime.com/concept-introduction-illustration-image256423450"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inspiria.edu.in/bca-course-admission-eligibility-fees-syllabus-full-details/" TargetMode="External"/><Relationship Id="rId7" Type="http://schemas.openxmlformats.org/officeDocument/2006/relationships/diagramColors" Target="../diagrams/colors2.xm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8" Type="http://schemas.openxmlformats.org/officeDocument/2006/relationships/hyperlink" Target="https://coderscat.com/learn-programming-languages/" TargetMode="External"/><Relationship Id="rId13" Type="http://schemas.openxmlformats.org/officeDocument/2006/relationships/image" Target="../media/image12.png"/><Relationship Id="rId3" Type="http://schemas.openxmlformats.org/officeDocument/2006/relationships/diagramLayout" Target="../diagrams/layout3.xml"/><Relationship Id="rId7" Type="http://schemas.openxmlformats.org/officeDocument/2006/relationships/image" Target="../media/image9.png"/><Relationship Id="rId12" Type="http://schemas.openxmlformats.org/officeDocument/2006/relationships/hyperlink" Target="https://www.vectorstock.com/royalty-free-vector/mathematics-circular-flat-vector-20232263" TargetMode="Externa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11.jpeg"/><Relationship Id="rId5" Type="http://schemas.openxmlformats.org/officeDocument/2006/relationships/diagramColors" Target="../diagrams/colors3.xml"/><Relationship Id="rId10" Type="http://schemas.openxmlformats.org/officeDocument/2006/relationships/hyperlink" Target="https://medium.com/@naveenkumar200101/web-technologies-f87e3f31947b" TargetMode="External"/><Relationship Id="rId4" Type="http://schemas.openxmlformats.org/officeDocument/2006/relationships/diagramQuickStyle" Target="../diagrams/quickStyle3.xml"/><Relationship Id="rId9" Type="http://schemas.openxmlformats.org/officeDocument/2006/relationships/image" Target="../media/image10.jpeg"/><Relationship Id="rId14" Type="http://schemas.openxmlformats.org/officeDocument/2006/relationships/hyperlink" Target="https://towardsdatascience.com/data-structures-and-algorithms-journey-80d225cfbbd8" TargetMode="External"/></Relationships>
</file>

<file path=ppt/slides/_rels/slide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smiletutor.sg/gain-new-skills-and-knowledge/" TargetMode="External"/><Relationship Id="rId7" Type="http://schemas.openxmlformats.org/officeDocument/2006/relationships/diagramColors" Target="../diagrams/colors4.xml"/><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8" Type="http://schemas.openxmlformats.org/officeDocument/2006/relationships/hyperlink" Target="https://www.getmyuni.com/articles/bca-benefits" TargetMode="External"/><Relationship Id="rId3" Type="http://schemas.openxmlformats.org/officeDocument/2006/relationships/diagramLayout" Target="../diagrams/layout7.xml"/><Relationship Id="rId7" Type="http://schemas.openxmlformats.org/officeDocument/2006/relationships/image" Target="../media/image27.jpe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1C9C23-6384-805C-99F6-180FB790A43B}"/>
              </a:ext>
            </a:extLst>
          </p:cNvPr>
          <p:cNvSpPr/>
          <p:nvPr/>
        </p:nvSpPr>
        <p:spPr>
          <a:xfrm>
            <a:off x="330377" y="4506386"/>
            <a:ext cx="4251326" cy="2260163"/>
          </a:xfrm>
          <a:prstGeom prst="rect">
            <a:avLst/>
          </a:prstGeom>
          <a:solidFill>
            <a:srgbClr val="242852"/>
          </a:solidFill>
          <a:ln>
            <a:solidFill>
              <a:srgbClr val="ACCBF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2A0214EE-8B70-AFD6-FF54-211F176A8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281" y="2234147"/>
            <a:ext cx="11546416" cy="203517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Title 1">
            <a:extLst>
              <a:ext uri="{FF2B5EF4-FFF2-40B4-BE49-F238E27FC236}">
                <a16:creationId xmlns:a16="http://schemas.microsoft.com/office/drawing/2014/main" id="{66F4C7AA-5E0F-E544-BD27-D55232A85E63}"/>
              </a:ext>
            </a:extLst>
          </p:cNvPr>
          <p:cNvSpPr>
            <a:spLocks noGrp="1"/>
          </p:cNvSpPr>
          <p:nvPr>
            <p:ph type="ctrTitle"/>
          </p:nvPr>
        </p:nvSpPr>
        <p:spPr>
          <a:xfrm>
            <a:off x="-482337" y="29104"/>
            <a:ext cx="9829537" cy="2105558"/>
          </a:xfrm>
        </p:spPr>
        <p:txBody>
          <a:bodyPr>
            <a:noAutofit/>
          </a:bodyPr>
          <a:lstStyle/>
          <a:p>
            <a:pPr algn="ctr"/>
            <a:r>
              <a:rPr lang="en-US" sz="6000" b="1" i="1" u="sng" dirty="0">
                <a:solidFill>
                  <a:schemeClr val="bg1"/>
                </a:solidFill>
                <a:latin typeface="Algerian" panose="04020705040A02060702" pitchFamily="82" charset="0"/>
              </a:rPr>
              <a:t>New science degree  collage </a:t>
            </a:r>
            <a:endParaRPr lang="en-IN" sz="6000" b="1" i="1" u="sng" dirty="0">
              <a:solidFill>
                <a:schemeClr val="bg1"/>
              </a:solidFill>
              <a:latin typeface="Algerian" panose="04020705040A02060702" pitchFamily="82" charset="0"/>
            </a:endParaRPr>
          </a:p>
        </p:txBody>
      </p:sp>
      <p:sp>
        <p:nvSpPr>
          <p:cNvPr id="3" name="Subtitle 2">
            <a:extLst>
              <a:ext uri="{FF2B5EF4-FFF2-40B4-BE49-F238E27FC236}">
                <a16:creationId xmlns:a16="http://schemas.microsoft.com/office/drawing/2014/main" id="{49ABF224-8D8D-84F4-3137-CC001613A42C}"/>
              </a:ext>
            </a:extLst>
          </p:cNvPr>
          <p:cNvSpPr>
            <a:spLocks noGrp="1"/>
          </p:cNvSpPr>
          <p:nvPr>
            <p:ph type="subTitle" idx="1"/>
          </p:nvPr>
        </p:nvSpPr>
        <p:spPr>
          <a:xfrm>
            <a:off x="267047" y="4018328"/>
            <a:ext cx="4251326" cy="2748222"/>
          </a:xfrm>
        </p:spPr>
        <p:txBody>
          <a:bodyPr>
            <a:normAutofit fontScale="92500"/>
          </a:bodyPr>
          <a:lstStyle/>
          <a:p>
            <a:pPr algn="ctr"/>
            <a:endParaRPr lang="en-US" dirty="0">
              <a:latin typeface="Algerian" panose="04020705040A02060702" pitchFamily="82" charset="0"/>
            </a:endParaRPr>
          </a:p>
          <a:p>
            <a:pPr algn="ctr"/>
            <a:r>
              <a:rPr lang="en-US" dirty="0">
                <a:solidFill>
                  <a:schemeClr val="tx1"/>
                </a:solidFill>
                <a:latin typeface="Algerian" panose="04020705040A02060702" pitchFamily="82" charset="0"/>
              </a:rPr>
              <a:t>At New Science, you are at the heart of everything we do. Without our students, this institution would have no meaning. Your energy, ambition, and success define us.</a:t>
            </a:r>
            <a:endParaRPr lang="en-IN" dirty="0">
              <a:solidFill>
                <a:schemeClr val="tx1"/>
              </a:solidFill>
              <a:latin typeface="Algerian" panose="04020705040A02060702" pitchFamily="82" charset="0"/>
            </a:endParaRPr>
          </a:p>
        </p:txBody>
      </p:sp>
      <p:pic>
        <p:nvPicPr>
          <p:cNvPr id="11" name="Picture 10">
            <a:extLst>
              <a:ext uri="{FF2B5EF4-FFF2-40B4-BE49-F238E27FC236}">
                <a16:creationId xmlns:a16="http://schemas.microsoft.com/office/drawing/2014/main" id="{297D1A20-6FFE-A1F3-3CAA-9405112FDB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2664" y="29104"/>
            <a:ext cx="2572732" cy="2205043"/>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aphicFrame>
        <p:nvGraphicFramePr>
          <p:cNvPr id="13" name="Diagram 12">
            <a:extLst>
              <a:ext uri="{FF2B5EF4-FFF2-40B4-BE49-F238E27FC236}">
                <a16:creationId xmlns:a16="http://schemas.microsoft.com/office/drawing/2014/main" id="{15BC0AC6-9529-2954-0395-6046DACA516D}"/>
              </a:ext>
            </a:extLst>
          </p:cNvPr>
          <p:cNvGraphicFramePr/>
          <p:nvPr>
            <p:extLst>
              <p:ext uri="{D42A27DB-BD31-4B8C-83A1-F6EECF244321}">
                <p14:modId xmlns:p14="http://schemas.microsoft.com/office/powerpoint/2010/main" val="440944768"/>
              </p:ext>
            </p:extLst>
          </p:nvPr>
        </p:nvGraphicFramePr>
        <p:xfrm>
          <a:off x="7357533" y="4506386"/>
          <a:ext cx="4741599" cy="21907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Picture 3">
            <a:extLst>
              <a:ext uri="{FF2B5EF4-FFF2-40B4-BE49-F238E27FC236}">
                <a16:creationId xmlns:a16="http://schemas.microsoft.com/office/drawing/2014/main" id="{DE61C26A-8133-3714-9AC6-8BDE2F54E86C}"/>
              </a:ext>
            </a:extLst>
          </p:cNvPr>
          <p:cNvPicPr>
            <a:picLocks noChangeAspect="1"/>
          </p:cNvPicPr>
          <p:nvPr/>
        </p:nvPicPr>
        <p:blipFill>
          <a:blip r:embed="rId9"/>
          <a:stretch>
            <a:fillRect/>
          </a:stretch>
        </p:blipFill>
        <p:spPr>
          <a:xfrm>
            <a:off x="267047" y="2234147"/>
            <a:ext cx="3164049" cy="3092861"/>
          </a:xfrm>
          <a:prstGeom prst="rect">
            <a:avLst/>
          </a:prstGeom>
        </p:spPr>
      </p:pic>
    </p:spTree>
    <p:extLst>
      <p:ext uri="{BB962C8B-B14F-4D97-AF65-F5344CB8AC3E}">
        <p14:creationId xmlns:p14="http://schemas.microsoft.com/office/powerpoint/2010/main" val="4152637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83EBE-1FF0-4CC8-CB18-D7B5A12F616C}"/>
              </a:ext>
            </a:extLst>
          </p:cNvPr>
          <p:cNvSpPr>
            <a:spLocks noGrp="1"/>
          </p:cNvSpPr>
          <p:nvPr>
            <p:ph type="title"/>
          </p:nvPr>
        </p:nvSpPr>
        <p:spPr>
          <a:xfrm>
            <a:off x="646111" y="452718"/>
            <a:ext cx="9404723" cy="927349"/>
          </a:xfrm>
        </p:spPr>
        <p:txBody>
          <a:bodyPr/>
          <a:lstStyle/>
          <a:p>
            <a:pPr algn="ctr"/>
            <a:r>
              <a:rPr lang="en-IN" b="1" i="1" u="sng" dirty="0">
                <a:solidFill>
                  <a:schemeClr val="bg1"/>
                </a:solidFill>
                <a:latin typeface="Arial Black" panose="020B0A04020102020204" pitchFamily="34" charset="0"/>
              </a:rPr>
              <a:t>Career Opportunities</a:t>
            </a:r>
          </a:p>
        </p:txBody>
      </p:sp>
      <p:graphicFrame>
        <p:nvGraphicFramePr>
          <p:cNvPr id="4" name="Content Placeholder 3">
            <a:extLst>
              <a:ext uri="{FF2B5EF4-FFF2-40B4-BE49-F238E27FC236}">
                <a16:creationId xmlns:a16="http://schemas.microsoft.com/office/drawing/2014/main" id="{903D66B4-7A84-2527-E02A-62DEF1A3CD11}"/>
              </a:ext>
            </a:extLst>
          </p:cNvPr>
          <p:cNvGraphicFramePr>
            <a:graphicFrameLocks noGrp="1"/>
          </p:cNvGraphicFramePr>
          <p:nvPr>
            <p:ph idx="1"/>
            <p:extLst>
              <p:ext uri="{D42A27DB-BD31-4B8C-83A1-F6EECF244321}">
                <p14:modId xmlns:p14="http://schemas.microsoft.com/office/powerpoint/2010/main" val="2759722802"/>
              </p:ext>
            </p:extLst>
          </p:nvPr>
        </p:nvGraphicFramePr>
        <p:xfrm>
          <a:off x="1278466" y="1905000"/>
          <a:ext cx="9702801" cy="45002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49937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D35B4-841F-A9DD-E021-0E81DF9680AF}"/>
              </a:ext>
            </a:extLst>
          </p:cNvPr>
          <p:cNvSpPr>
            <a:spLocks noGrp="1"/>
          </p:cNvSpPr>
          <p:nvPr>
            <p:ph type="title"/>
          </p:nvPr>
        </p:nvSpPr>
        <p:spPr>
          <a:xfrm>
            <a:off x="646111" y="452717"/>
            <a:ext cx="9404723" cy="1155949"/>
          </a:xfrm>
        </p:spPr>
        <p:txBody>
          <a:bodyPr>
            <a:normAutofit/>
          </a:bodyPr>
          <a:lstStyle/>
          <a:p>
            <a:pPr algn="ctr"/>
            <a:r>
              <a:rPr lang="en-US" sz="3200" b="1" i="1" u="sng" dirty="0">
                <a:solidFill>
                  <a:schemeClr val="bg1"/>
                </a:solidFill>
                <a:latin typeface="Arial Black" panose="020B0A04020102020204" pitchFamily="34" charset="0"/>
              </a:rPr>
              <a:t>Expanding Your Opportunities with Extra Skills</a:t>
            </a:r>
            <a:endParaRPr lang="en-IN" sz="3200" b="1" i="1" u="sng" dirty="0">
              <a:solidFill>
                <a:schemeClr val="bg1"/>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347AFFA0-86B8-AAB4-A43F-BBA2CFF230AD}"/>
              </a:ext>
            </a:extLst>
          </p:cNvPr>
          <p:cNvSpPr>
            <a:spLocks noGrp="1"/>
          </p:cNvSpPr>
          <p:nvPr>
            <p:ph idx="1"/>
          </p:nvPr>
        </p:nvSpPr>
        <p:spPr>
          <a:xfrm>
            <a:off x="1103312" y="1608666"/>
            <a:ext cx="8946541" cy="4953000"/>
          </a:xfrm>
        </p:spPr>
        <p:txBody>
          <a:bodyPr>
            <a:normAutofit fontScale="70000" lnSpcReduction="20000"/>
          </a:bodyPr>
          <a:lstStyle/>
          <a:p>
            <a:pPr marL="0" indent="0">
              <a:buNone/>
            </a:pPr>
            <a:endParaRPr lang="en-US" b="1" dirty="0">
              <a:solidFill>
                <a:schemeClr val="accent2"/>
              </a:solidFill>
              <a:latin typeface="Algerian" panose="04020705040A02060702" pitchFamily="82" charset="0"/>
            </a:endParaRPr>
          </a:p>
          <a:p>
            <a:pPr marL="0" indent="0">
              <a:buNone/>
            </a:pPr>
            <a:r>
              <a:rPr lang="en-US" b="1" u="sng" dirty="0">
                <a:solidFill>
                  <a:srgbClr val="00FF00"/>
                </a:solidFill>
                <a:latin typeface="Algerian" panose="04020705040A02060702" pitchFamily="82" charset="0"/>
              </a:rPr>
              <a:t>Artificial Intelligence (Al)</a:t>
            </a:r>
          </a:p>
          <a:p>
            <a:pPr marL="0" indent="0">
              <a:buNone/>
            </a:pPr>
            <a:r>
              <a:rPr lang="en-US" dirty="0"/>
              <a:t> </a:t>
            </a:r>
            <a:r>
              <a:rPr lang="en-US" dirty="0">
                <a:latin typeface="Algerian" panose="04020705040A02060702" pitchFamily="82" charset="0"/>
              </a:rPr>
              <a:t>• </a:t>
            </a:r>
            <a:r>
              <a:rPr lang="en-US" dirty="0">
                <a:latin typeface="Bahnschrift SemiBold" panose="020B0502040204020203" pitchFamily="34" charset="0"/>
              </a:rPr>
              <a:t>Automates tasks &amp; improves efficiency</a:t>
            </a:r>
          </a:p>
          <a:p>
            <a:pPr marL="0" indent="0">
              <a:buNone/>
            </a:pPr>
            <a:r>
              <a:rPr lang="en-US" dirty="0">
                <a:latin typeface="Bahnschrift SemiBold" panose="020B0502040204020203" pitchFamily="34" charset="0"/>
              </a:rPr>
              <a:t> •  Huge demand in IT,  healthcare, finance, .</a:t>
            </a:r>
          </a:p>
          <a:p>
            <a:pPr marL="0" indent="0">
              <a:buNone/>
            </a:pPr>
            <a:endParaRPr lang="en-US" dirty="0">
              <a:latin typeface="Bahnschrift SemiBold" panose="020B0502040204020203" pitchFamily="34" charset="0"/>
            </a:endParaRPr>
          </a:p>
          <a:p>
            <a:pPr marL="0" indent="0">
              <a:buNone/>
            </a:pPr>
            <a:endParaRPr lang="en-US" dirty="0"/>
          </a:p>
          <a:p>
            <a:pPr marL="0" indent="0">
              <a:buNone/>
            </a:pPr>
            <a:endParaRPr lang="en-US" dirty="0"/>
          </a:p>
          <a:p>
            <a:pPr marL="0" indent="0">
              <a:buNone/>
            </a:pPr>
            <a:endParaRPr lang="en-US" dirty="0"/>
          </a:p>
          <a:p>
            <a:pPr marL="0" indent="0">
              <a:buNone/>
            </a:pPr>
            <a:r>
              <a:rPr lang="en-US" b="1" dirty="0">
                <a:latin typeface="Algerian" panose="04020705040A02060702" pitchFamily="82" charset="0"/>
              </a:rPr>
              <a:t>                                                                                                     </a:t>
            </a:r>
            <a:r>
              <a:rPr lang="en-US" b="1" u="sng" dirty="0">
                <a:solidFill>
                  <a:srgbClr val="00FF00"/>
                </a:solidFill>
                <a:latin typeface="Algerian" panose="04020705040A02060702" pitchFamily="82" charset="0"/>
              </a:rPr>
              <a:t>Machine Learning (ML)</a:t>
            </a:r>
          </a:p>
          <a:p>
            <a:pPr marL="0" indent="0">
              <a:buNone/>
            </a:pPr>
            <a:r>
              <a:rPr lang="en-US" dirty="0"/>
              <a:t>                                                                          </a:t>
            </a:r>
            <a:r>
              <a:rPr lang="en-US" dirty="0">
                <a:latin typeface="Bahnschrift SemiBold SemiConden" panose="020B0502040204020203" pitchFamily="34" charset="0"/>
              </a:rPr>
              <a:t>• Helps in data analysis &amp; decision-making</a:t>
            </a:r>
          </a:p>
          <a:p>
            <a:pPr marL="0" indent="0">
              <a:buNone/>
            </a:pPr>
            <a:r>
              <a:rPr lang="en-US" dirty="0">
                <a:latin typeface="Bahnschrift SemiBold SemiConden" panose="020B0502040204020203" pitchFamily="34" charset="0"/>
              </a:rPr>
              <a:t>                                                                                      • Opens careers in Data Science &amp; Analytics</a:t>
            </a:r>
          </a:p>
        </p:txBody>
      </p:sp>
      <p:pic>
        <p:nvPicPr>
          <p:cNvPr id="5" name="Picture 4">
            <a:extLst>
              <a:ext uri="{FF2B5EF4-FFF2-40B4-BE49-F238E27FC236}">
                <a16:creationId xmlns:a16="http://schemas.microsoft.com/office/drawing/2014/main" id="{A655F443-0F80-B6B9-3293-E090D7B24CB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44266" y="1862666"/>
            <a:ext cx="3006077" cy="24638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27C953DA-8F73-F945-53A5-E8C51C82D4A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229272" y="3531609"/>
            <a:ext cx="3006077" cy="24638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858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250469-E191-FA1B-1E52-6C501B086A88}"/>
              </a:ext>
            </a:extLst>
          </p:cNvPr>
          <p:cNvSpPr>
            <a:spLocks noGrp="1"/>
          </p:cNvSpPr>
          <p:nvPr>
            <p:ph idx="1"/>
          </p:nvPr>
        </p:nvSpPr>
        <p:spPr>
          <a:xfrm>
            <a:off x="840846" y="414868"/>
            <a:ext cx="9209007" cy="5833532"/>
          </a:xfrm>
        </p:spPr>
        <p:txBody>
          <a:bodyPr>
            <a:normAutofit fontScale="85000" lnSpcReduction="10000"/>
          </a:bodyPr>
          <a:lstStyle/>
          <a:p>
            <a:pPr marL="0" indent="0" algn="r">
              <a:buNone/>
            </a:pPr>
            <a:r>
              <a:rPr lang="en-US" b="1" u="sng" dirty="0">
                <a:solidFill>
                  <a:srgbClr val="00FF00"/>
                </a:solidFill>
                <a:latin typeface="Algerian" panose="04020705040A02060702" pitchFamily="82" charset="0"/>
              </a:rPr>
              <a:t>Cloud  Computing</a:t>
            </a:r>
          </a:p>
          <a:p>
            <a:pPr marL="0" indent="0" algn="ctr">
              <a:buNone/>
            </a:pPr>
            <a:r>
              <a:rPr lang="en-US" dirty="0"/>
              <a:t>                                         </a:t>
            </a:r>
            <a:r>
              <a:rPr lang="en-IN" dirty="0"/>
              <a:t>                   </a:t>
            </a:r>
            <a:r>
              <a:rPr lang="en-US" dirty="0"/>
              <a:t>•Enables working with scalable IT infrastructure</a:t>
            </a:r>
          </a:p>
          <a:p>
            <a:pPr marL="0" indent="0" algn="ctr">
              <a:buNone/>
            </a:pPr>
            <a:r>
              <a:rPr lang="en-US" dirty="0"/>
              <a:t>                                                • In demand by companies like AWS, Microsoft, Google</a:t>
            </a:r>
          </a:p>
          <a:p>
            <a:pPr marL="0" indent="0" algn="ctr">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u="sng" dirty="0">
                <a:solidFill>
                  <a:srgbClr val="00FF00"/>
                </a:solidFill>
                <a:latin typeface="Algerian" panose="04020705040A02060702" pitchFamily="82" charset="0"/>
              </a:rPr>
              <a:t>Cybersecurity</a:t>
            </a:r>
          </a:p>
          <a:p>
            <a:pPr marL="0" indent="0">
              <a:buNone/>
            </a:pPr>
            <a:r>
              <a:rPr lang="en-US" dirty="0">
                <a:latin typeface="Bahnschrift SemiBold" panose="020B0502040204020203" pitchFamily="34" charset="0"/>
              </a:rPr>
              <a:t>• Protects systems from cyber threats</a:t>
            </a:r>
          </a:p>
          <a:p>
            <a:pPr marL="0" indent="0">
              <a:buNone/>
            </a:pPr>
            <a:r>
              <a:rPr lang="en-US" dirty="0">
                <a:latin typeface="Bahnschrift SemiBold" panose="020B0502040204020203" pitchFamily="34" charset="0"/>
              </a:rPr>
              <a:t>• Growing need in banking, government, and IT firms</a:t>
            </a:r>
            <a:endParaRPr lang="en-IN" dirty="0">
              <a:latin typeface="Bahnschrift SemiBold" panose="020B0502040204020203" pitchFamily="34" charset="0"/>
            </a:endParaRPr>
          </a:p>
          <a:p>
            <a:pPr marL="0" indent="0">
              <a:buNone/>
            </a:pPr>
            <a:r>
              <a:rPr lang="en-IN" dirty="0"/>
              <a:t> </a:t>
            </a:r>
          </a:p>
        </p:txBody>
      </p:sp>
      <p:pic>
        <p:nvPicPr>
          <p:cNvPr id="5" name="Picture 4">
            <a:extLst>
              <a:ext uri="{FF2B5EF4-FFF2-40B4-BE49-F238E27FC236}">
                <a16:creationId xmlns:a16="http://schemas.microsoft.com/office/drawing/2014/main" id="{8764AB1C-4175-315D-22D8-50C5E16156A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1278" y="991843"/>
            <a:ext cx="3623186" cy="213360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2B9B7FF-743B-58D9-FE08-39C3611B7D5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064846" y="3125443"/>
            <a:ext cx="3302000" cy="2133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2893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CE113-B82E-8615-6912-EB2C9C0AC5B0}"/>
              </a:ext>
            </a:extLst>
          </p:cNvPr>
          <p:cNvSpPr>
            <a:spLocks noGrp="1"/>
          </p:cNvSpPr>
          <p:nvPr>
            <p:ph type="title"/>
          </p:nvPr>
        </p:nvSpPr>
        <p:spPr/>
        <p:txBody>
          <a:bodyPr/>
          <a:lstStyle/>
          <a:p>
            <a:pPr algn="ctr"/>
            <a:r>
              <a:rPr lang="en-IN" b="1" i="1" u="sng" dirty="0">
                <a:solidFill>
                  <a:schemeClr val="bg1"/>
                </a:solidFill>
                <a:latin typeface="Arial Black" panose="020B0A04020102020204" pitchFamily="34" charset="0"/>
              </a:rPr>
              <a:t>What after BCA?</a:t>
            </a:r>
          </a:p>
        </p:txBody>
      </p:sp>
      <p:graphicFrame>
        <p:nvGraphicFramePr>
          <p:cNvPr id="4" name="Content Placeholder 3">
            <a:extLst>
              <a:ext uri="{FF2B5EF4-FFF2-40B4-BE49-F238E27FC236}">
                <a16:creationId xmlns:a16="http://schemas.microsoft.com/office/drawing/2014/main" id="{E00D44E9-9FBE-1D65-19EB-34B9496E29A8}"/>
              </a:ext>
            </a:extLst>
          </p:cNvPr>
          <p:cNvGraphicFramePr>
            <a:graphicFrameLocks noGrp="1"/>
          </p:cNvGraphicFramePr>
          <p:nvPr>
            <p:ph idx="1"/>
            <p:extLst>
              <p:ext uri="{D42A27DB-BD31-4B8C-83A1-F6EECF244321}">
                <p14:modId xmlns:p14="http://schemas.microsoft.com/office/powerpoint/2010/main" val="387480077"/>
              </p:ext>
            </p:extLst>
          </p:nvPr>
        </p:nvGraphicFramePr>
        <p:xfrm>
          <a:off x="1103312" y="1853248"/>
          <a:ext cx="8946541" cy="43951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674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FA9B-3421-567D-3A82-DE1422B5CC6B}"/>
              </a:ext>
            </a:extLst>
          </p:cNvPr>
          <p:cNvSpPr>
            <a:spLocks noGrp="1"/>
          </p:cNvSpPr>
          <p:nvPr>
            <p:ph type="title"/>
          </p:nvPr>
        </p:nvSpPr>
        <p:spPr/>
        <p:txBody>
          <a:bodyPr/>
          <a:lstStyle/>
          <a:p>
            <a:pPr algn="r"/>
            <a:r>
              <a:rPr lang="en-IN" b="1" i="1" u="sng" dirty="0">
                <a:solidFill>
                  <a:schemeClr val="bg1"/>
                </a:solidFill>
                <a:latin typeface="Arial Black" panose="020B0A04020102020204" pitchFamily="34" charset="0"/>
              </a:rPr>
              <a:t>Questions &amp; Answers</a:t>
            </a:r>
          </a:p>
        </p:txBody>
      </p:sp>
      <p:graphicFrame>
        <p:nvGraphicFramePr>
          <p:cNvPr id="6" name="Content Placeholder 5">
            <a:extLst>
              <a:ext uri="{FF2B5EF4-FFF2-40B4-BE49-F238E27FC236}">
                <a16:creationId xmlns:a16="http://schemas.microsoft.com/office/drawing/2014/main" id="{6A897D34-46B1-B26A-1D24-3ED3908B2C32}"/>
              </a:ext>
            </a:extLst>
          </p:cNvPr>
          <p:cNvGraphicFramePr>
            <a:graphicFrameLocks noGrp="1"/>
          </p:cNvGraphicFramePr>
          <p:nvPr>
            <p:ph idx="1"/>
            <p:extLst>
              <p:ext uri="{D42A27DB-BD31-4B8C-83A1-F6EECF244321}">
                <p14:modId xmlns:p14="http://schemas.microsoft.com/office/powerpoint/2010/main" val="1278322947"/>
              </p:ext>
            </p:extLst>
          </p:nvPr>
        </p:nvGraphicFramePr>
        <p:xfrm>
          <a:off x="685801" y="2667001"/>
          <a:ext cx="10131425" cy="3649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81837D90-BB55-844F-8880-F12308424EE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03200" y="228599"/>
            <a:ext cx="3927359" cy="2218267"/>
          </a:xfrm>
          <a:prstGeom prst="ellipse">
            <a:avLst/>
          </a:prstGeom>
          <a:ln w="63500" cap="rnd">
            <a:solidFill>
              <a:srgbClr val="333333"/>
            </a:solidFill>
          </a:ln>
          <a:effectLst>
            <a:glow rad="228600">
              <a:schemeClr val="accent1">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924333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4970CCA-CF70-96A0-9883-4202DBC88A5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2121" y="545284"/>
            <a:ext cx="10091955" cy="590584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itle 1">
            <a:extLst>
              <a:ext uri="{FF2B5EF4-FFF2-40B4-BE49-F238E27FC236}">
                <a16:creationId xmlns:a16="http://schemas.microsoft.com/office/drawing/2014/main" id="{3E7FCCC8-A5B2-9962-CC77-6114B007E958}"/>
              </a:ext>
            </a:extLst>
          </p:cNvPr>
          <p:cNvSpPr>
            <a:spLocks noGrp="1"/>
          </p:cNvSpPr>
          <p:nvPr>
            <p:ph type="ctrTitle"/>
          </p:nvPr>
        </p:nvSpPr>
        <p:spPr>
          <a:xfrm>
            <a:off x="1527488" y="2425700"/>
            <a:ext cx="8825658" cy="2006599"/>
          </a:xfrm>
        </p:spPr>
        <p:txBody>
          <a:bodyPr/>
          <a:lstStyle/>
          <a:p>
            <a:pPr algn="ctr"/>
            <a:r>
              <a:rPr lang="en-US" sz="11500" b="1" dirty="0">
                <a:solidFill>
                  <a:schemeClr val="bg1"/>
                </a:solidFill>
                <a:latin typeface="Algerian" panose="04020705040A02060702" pitchFamily="82" charset="0"/>
              </a:rPr>
              <a:t>Thank you</a:t>
            </a:r>
            <a:endParaRPr lang="en-IN" sz="11500" b="1" dirty="0">
              <a:solidFill>
                <a:schemeClr val="bg1"/>
              </a:solidFill>
              <a:latin typeface="Algerian" panose="04020705040A02060702" pitchFamily="82" charset="0"/>
            </a:endParaRPr>
          </a:p>
        </p:txBody>
      </p:sp>
      <p:sp>
        <p:nvSpPr>
          <p:cNvPr id="3" name="Subtitle 2">
            <a:extLst>
              <a:ext uri="{FF2B5EF4-FFF2-40B4-BE49-F238E27FC236}">
                <a16:creationId xmlns:a16="http://schemas.microsoft.com/office/drawing/2014/main" id="{E5449842-FBC1-26D0-B555-A6BE175896BA}"/>
              </a:ext>
            </a:extLst>
          </p:cNvPr>
          <p:cNvSpPr>
            <a:spLocks noGrp="1"/>
          </p:cNvSpPr>
          <p:nvPr>
            <p:ph type="subTitle" idx="1"/>
          </p:nvPr>
        </p:nvSpPr>
        <p:spPr>
          <a:xfrm rot="10800000" flipV="1">
            <a:off x="2687809" y="6294969"/>
            <a:ext cx="8825658" cy="414865"/>
          </a:xfrm>
        </p:spPr>
        <p:txBody>
          <a:bodyPr>
            <a:noAutofit/>
          </a:bodyPr>
          <a:lstStyle/>
          <a:p>
            <a:pPr algn="r"/>
            <a:r>
              <a:rPr lang="en-US" sz="2400" b="1" i="1" u="sng" dirty="0">
                <a:solidFill>
                  <a:srgbClr val="00FF00"/>
                </a:solidFill>
                <a:latin typeface="Algerian" panose="04020705040A02060702" pitchFamily="82" charset="0"/>
              </a:rPr>
              <a:t>Mir MUSTAFA Ali Razvi</a:t>
            </a:r>
            <a:endParaRPr lang="en-IN" sz="2400" b="1" i="1" u="sng" dirty="0">
              <a:solidFill>
                <a:srgbClr val="00FF00"/>
              </a:solidFill>
              <a:latin typeface="Algerian" panose="04020705040A02060702" pitchFamily="82" charset="0"/>
            </a:endParaRPr>
          </a:p>
        </p:txBody>
      </p:sp>
    </p:spTree>
    <p:extLst>
      <p:ext uri="{BB962C8B-B14F-4D97-AF65-F5344CB8AC3E}">
        <p14:creationId xmlns:p14="http://schemas.microsoft.com/office/powerpoint/2010/main" val="1165256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0FE29-9310-7109-6D1B-0FC155577CB2}"/>
              </a:ext>
            </a:extLst>
          </p:cNvPr>
          <p:cNvSpPr>
            <a:spLocks noGrp="1"/>
          </p:cNvSpPr>
          <p:nvPr>
            <p:ph type="ctrTitle"/>
          </p:nvPr>
        </p:nvSpPr>
        <p:spPr>
          <a:xfrm>
            <a:off x="524933" y="296334"/>
            <a:ext cx="11074400" cy="1371599"/>
          </a:xfrm>
        </p:spPr>
        <p:txBody>
          <a:bodyPr>
            <a:normAutofit/>
          </a:bodyPr>
          <a:lstStyle/>
          <a:p>
            <a:pPr algn="ctr"/>
            <a:r>
              <a:rPr lang="en-IN" sz="4000" b="1" i="1" u="sng" dirty="0">
                <a:solidFill>
                  <a:schemeClr val="bg1"/>
                </a:solidFill>
                <a:latin typeface="Algerian" panose="04020705040A02060702" pitchFamily="82" charset="0"/>
              </a:rPr>
              <a:t>Bachelor of Computer Applications (BCA) </a:t>
            </a:r>
          </a:p>
        </p:txBody>
      </p:sp>
      <p:sp>
        <p:nvSpPr>
          <p:cNvPr id="3" name="Subtitle 2">
            <a:extLst>
              <a:ext uri="{FF2B5EF4-FFF2-40B4-BE49-F238E27FC236}">
                <a16:creationId xmlns:a16="http://schemas.microsoft.com/office/drawing/2014/main" id="{3C06BE91-8CE3-FAB8-4CAA-FD082A4B9BF1}"/>
              </a:ext>
            </a:extLst>
          </p:cNvPr>
          <p:cNvSpPr>
            <a:spLocks noGrp="1"/>
          </p:cNvSpPr>
          <p:nvPr>
            <p:ph type="subTitle" idx="1"/>
          </p:nvPr>
        </p:nvSpPr>
        <p:spPr/>
        <p:txBody>
          <a:bodyPr/>
          <a:lstStyle/>
          <a:p>
            <a:r>
              <a:rPr lang="en-IN"/>
              <a:t>                                     A guide of BCA Course</a:t>
            </a:r>
          </a:p>
          <a:p>
            <a:r>
              <a:rPr lang="en-IN"/>
              <a:t>                                             By: senior Bach</a:t>
            </a:r>
          </a:p>
        </p:txBody>
      </p:sp>
      <p:pic>
        <p:nvPicPr>
          <p:cNvPr id="7" name="Picture 6">
            <a:extLst>
              <a:ext uri="{FF2B5EF4-FFF2-40B4-BE49-F238E27FC236}">
                <a16:creationId xmlns:a16="http://schemas.microsoft.com/office/drawing/2014/main" id="{605F6E3A-5417-37FF-6052-488FFCD4A4E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24934" y="2091267"/>
            <a:ext cx="11074400" cy="4123266"/>
          </a:xfrm>
          <a:prstGeom prst="roundRect">
            <a:avLst>
              <a:gd name="adj" fmla="val 8594"/>
            </a:avLst>
          </a:prstGeom>
          <a:solidFill>
            <a:srgbClr val="FFFFFF">
              <a:shade val="85000"/>
            </a:srgbClr>
          </a:solidFill>
          <a:ln>
            <a:solidFill>
              <a:schemeClr val="accent3"/>
            </a:solidFill>
          </a:ln>
          <a:effectLst>
            <a:reflection blurRad="12700" stA="38000" endPos="28000" dist="5000" dir="5400000" sy="-100000" algn="bl" rotWithShape="0"/>
          </a:effectLst>
        </p:spPr>
        <p:style>
          <a:lnRef idx="0">
            <a:schemeClr val="accent1"/>
          </a:lnRef>
          <a:fillRef idx="3">
            <a:schemeClr val="accent1"/>
          </a:fillRef>
          <a:effectRef idx="3">
            <a:schemeClr val="accent1"/>
          </a:effectRef>
          <a:fontRef idx="minor">
            <a:schemeClr val="lt1"/>
          </a:fontRef>
        </p:style>
      </p:pic>
    </p:spTree>
    <p:extLst>
      <p:ext uri="{BB962C8B-B14F-4D97-AF65-F5344CB8AC3E}">
        <p14:creationId xmlns:p14="http://schemas.microsoft.com/office/powerpoint/2010/main" val="3882624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C89B93-6700-F7FB-B3AA-14D3DD61B25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97910" y="133952"/>
            <a:ext cx="3670083" cy="1777522"/>
          </a:xfrm>
          <a:prstGeom prst="round2DiagRect">
            <a:avLst>
              <a:gd name="adj1" fmla="val 16667"/>
              <a:gd name="adj2" fmla="val 0"/>
            </a:avLst>
          </a:prstGeom>
          <a:ln w="88900" cap="sq">
            <a:solidFill>
              <a:schemeClr val="accent3"/>
            </a:solidFill>
            <a:miter lim="800000"/>
          </a:ln>
          <a:effectLst>
            <a:outerShdw blurRad="254000" algn="tl" rotWithShape="0">
              <a:srgbClr val="000000">
                <a:alpha val="43000"/>
              </a:srgbClr>
            </a:outerShdw>
          </a:effectLst>
        </p:spPr>
      </p:pic>
      <p:sp>
        <p:nvSpPr>
          <p:cNvPr id="2" name="Title 1">
            <a:extLst>
              <a:ext uri="{FF2B5EF4-FFF2-40B4-BE49-F238E27FC236}">
                <a16:creationId xmlns:a16="http://schemas.microsoft.com/office/drawing/2014/main" id="{00309CCD-9539-E89D-476E-4DC5A933586D}"/>
              </a:ext>
            </a:extLst>
          </p:cNvPr>
          <p:cNvSpPr>
            <a:spLocks noGrp="1"/>
          </p:cNvSpPr>
          <p:nvPr>
            <p:ph type="title"/>
          </p:nvPr>
        </p:nvSpPr>
        <p:spPr>
          <a:xfrm>
            <a:off x="2690703" y="266939"/>
            <a:ext cx="9404723" cy="1511549"/>
          </a:xfrm>
        </p:spPr>
        <p:txBody>
          <a:bodyPr/>
          <a:lstStyle/>
          <a:p>
            <a:pPr algn="ctr"/>
            <a:r>
              <a:rPr lang="en-IN" b="1" i="1" u="sng" dirty="0">
                <a:solidFill>
                  <a:schemeClr val="bg1"/>
                </a:solidFill>
                <a:latin typeface="Arial Black" panose="020B0A04020102020204" pitchFamily="34" charset="0"/>
              </a:rPr>
              <a:t>Introduction to BCA </a:t>
            </a:r>
          </a:p>
        </p:txBody>
      </p:sp>
      <p:sp>
        <p:nvSpPr>
          <p:cNvPr id="3" name="Content Placeholder 2">
            <a:extLst>
              <a:ext uri="{FF2B5EF4-FFF2-40B4-BE49-F238E27FC236}">
                <a16:creationId xmlns:a16="http://schemas.microsoft.com/office/drawing/2014/main" id="{DC89656B-4E7B-4D54-8B54-C1EFD47EBA91}"/>
              </a:ext>
            </a:extLst>
          </p:cNvPr>
          <p:cNvSpPr>
            <a:spLocks noGrp="1"/>
          </p:cNvSpPr>
          <p:nvPr>
            <p:ph idx="1"/>
          </p:nvPr>
        </p:nvSpPr>
        <p:spPr>
          <a:xfrm>
            <a:off x="966602" y="2044461"/>
            <a:ext cx="10022868" cy="4546600"/>
          </a:xfrm>
        </p:spPr>
        <p:txBody>
          <a:bodyPr>
            <a:normAutofit/>
          </a:bodyPr>
          <a:lstStyle/>
          <a:p>
            <a:r>
              <a:rPr lang="en-IN" sz="2400" dirty="0">
                <a:latin typeface="Algerian" panose="04020705040A02060702" pitchFamily="82" charset="0"/>
              </a:rPr>
              <a:t>A 3-year undergraduate program Focused on the world of software and Applications.</a:t>
            </a:r>
          </a:p>
          <a:p>
            <a:r>
              <a:rPr lang="en-IN" sz="2400" dirty="0">
                <a:latin typeface="Algerian" panose="04020705040A02060702" pitchFamily="82" charset="0"/>
              </a:rPr>
              <a:t>Introduction To programming languages.</a:t>
            </a:r>
          </a:p>
          <a:p>
            <a:r>
              <a:rPr lang="en-US" sz="2400" dirty="0">
                <a:latin typeface="Algerian" panose="04020705040A02060702" pitchFamily="82" charset="0"/>
              </a:rPr>
              <a:t>It provides a balanced mix of theory and practical skills, preparing students for both jobs and higher studies.	</a:t>
            </a:r>
          </a:p>
          <a:p>
            <a:r>
              <a:rPr lang="en-US" sz="2400" dirty="0">
                <a:latin typeface="Algerian" panose="04020705040A02060702" pitchFamily="82" charset="0"/>
              </a:rPr>
              <a:t>The course is suitable for students who want to enter the IT field without pursuing engineering (</a:t>
            </a:r>
            <a:r>
              <a:rPr lang="en-US" sz="2400" dirty="0" err="1">
                <a:latin typeface="Algerian" panose="04020705040A02060702" pitchFamily="82" charset="0"/>
              </a:rPr>
              <a:t>B.Tech</a:t>
            </a:r>
            <a:r>
              <a:rPr lang="en-US" sz="2400" dirty="0">
                <a:latin typeface="Algerian" panose="04020705040A02060702" pitchFamily="82" charset="0"/>
              </a:rPr>
              <a:t>).</a:t>
            </a:r>
            <a:r>
              <a:rPr lang="en-IN" sz="2400" dirty="0">
                <a:latin typeface="Algerian" panose="04020705040A02060702" pitchFamily="82" charset="0"/>
              </a:rPr>
              <a:t> </a:t>
            </a:r>
          </a:p>
          <a:p>
            <a:r>
              <a:rPr lang="en-US" sz="2400" dirty="0">
                <a:latin typeface="Algerian" panose="04020705040A02060702" pitchFamily="82" charset="0"/>
              </a:rPr>
              <a:t>The BCA course can transform you from a tech user into a tech creator.</a:t>
            </a:r>
            <a:endParaRPr lang="en-IN" sz="2400" dirty="0">
              <a:latin typeface="Algerian" panose="04020705040A02060702" pitchFamily="82" charset="0"/>
            </a:endParaRPr>
          </a:p>
        </p:txBody>
      </p:sp>
    </p:spTree>
    <p:extLst>
      <p:ext uri="{BB962C8B-B14F-4D97-AF65-F5344CB8AC3E}">
        <p14:creationId xmlns:p14="http://schemas.microsoft.com/office/powerpoint/2010/main" val="1105594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681C74-E9D1-D5F9-ACC0-971F788B052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44712" y="101601"/>
            <a:ext cx="4576044" cy="1785923"/>
          </a:xfrm>
          <a:prstGeom prst="snip2DiagRect">
            <a:avLst/>
          </a:prstGeom>
          <a:solidFill>
            <a:srgbClr val="FFFFFF">
              <a:shade val="85000"/>
            </a:srgbClr>
          </a:solidFill>
          <a:ln w="88900" cap="sq">
            <a:solidFill>
              <a:schemeClr val="accent3"/>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39A92E63-6BC0-10D2-A59C-98DABC57D9D0}"/>
              </a:ext>
            </a:extLst>
          </p:cNvPr>
          <p:cNvSpPr>
            <a:spLocks noGrp="1"/>
          </p:cNvSpPr>
          <p:nvPr>
            <p:ph type="title"/>
          </p:nvPr>
        </p:nvSpPr>
        <p:spPr>
          <a:xfrm>
            <a:off x="271244" y="321190"/>
            <a:ext cx="10131425" cy="1566334"/>
          </a:xfrm>
        </p:spPr>
        <p:txBody>
          <a:bodyPr>
            <a:normAutofit/>
          </a:bodyPr>
          <a:lstStyle/>
          <a:p>
            <a:r>
              <a:rPr lang="en-IN" sz="3200" b="1" i="1" dirty="0">
                <a:solidFill>
                  <a:schemeClr val="bg1"/>
                </a:solidFill>
                <a:latin typeface="Arial Black" panose="020B0A04020102020204" pitchFamily="34" charset="0"/>
              </a:rPr>
              <a:t>        </a:t>
            </a:r>
            <a:r>
              <a:rPr lang="en-IN" sz="3200" b="1" i="1" u="sng" dirty="0">
                <a:solidFill>
                  <a:schemeClr val="bg1"/>
                </a:solidFill>
                <a:latin typeface="Arial Black" panose="020B0A04020102020204" pitchFamily="34" charset="0"/>
              </a:rPr>
              <a:t>About BCA course   </a:t>
            </a:r>
          </a:p>
        </p:txBody>
      </p:sp>
      <p:graphicFrame>
        <p:nvGraphicFramePr>
          <p:cNvPr id="4" name="Content Placeholder 3">
            <a:extLst>
              <a:ext uri="{FF2B5EF4-FFF2-40B4-BE49-F238E27FC236}">
                <a16:creationId xmlns:a16="http://schemas.microsoft.com/office/drawing/2014/main" id="{46CC66D3-A032-7942-528E-936356C516AC}"/>
              </a:ext>
            </a:extLst>
          </p:cNvPr>
          <p:cNvGraphicFramePr>
            <a:graphicFrameLocks noGrp="1"/>
          </p:cNvGraphicFramePr>
          <p:nvPr>
            <p:ph idx="1"/>
            <p:extLst>
              <p:ext uri="{D42A27DB-BD31-4B8C-83A1-F6EECF244321}">
                <p14:modId xmlns:p14="http://schemas.microsoft.com/office/powerpoint/2010/main" val="1341982010"/>
              </p:ext>
            </p:extLst>
          </p:nvPr>
        </p:nvGraphicFramePr>
        <p:xfrm>
          <a:off x="501554" y="1981199"/>
          <a:ext cx="10131425" cy="4775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82238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6E950-24BF-9D4C-A667-52C1402F87DC}"/>
              </a:ext>
            </a:extLst>
          </p:cNvPr>
          <p:cNvSpPr>
            <a:spLocks noGrp="1"/>
          </p:cNvSpPr>
          <p:nvPr>
            <p:ph type="title"/>
          </p:nvPr>
        </p:nvSpPr>
        <p:spPr>
          <a:xfrm>
            <a:off x="646111" y="452718"/>
            <a:ext cx="9404723" cy="774949"/>
          </a:xfrm>
        </p:spPr>
        <p:txBody>
          <a:bodyPr/>
          <a:lstStyle/>
          <a:p>
            <a:pPr algn="ctr"/>
            <a:r>
              <a:rPr lang="en-IN" b="1" i="1" u="sng" dirty="0">
                <a:solidFill>
                  <a:schemeClr val="bg1"/>
                </a:solidFill>
                <a:latin typeface="Arial Black" panose="020B0A04020102020204" pitchFamily="34" charset="0"/>
              </a:rPr>
              <a:t>What Will You Learn</a:t>
            </a:r>
          </a:p>
        </p:txBody>
      </p:sp>
      <p:graphicFrame>
        <p:nvGraphicFramePr>
          <p:cNvPr id="4" name="Content Placeholder 3">
            <a:extLst>
              <a:ext uri="{FF2B5EF4-FFF2-40B4-BE49-F238E27FC236}">
                <a16:creationId xmlns:a16="http://schemas.microsoft.com/office/drawing/2014/main" id="{279AF403-38CC-26B5-4AEB-933B7EC53538}"/>
              </a:ext>
            </a:extLst>
          </p:cNvPr>
          <p:cNvGraphicFramePr>
            <a:graphicFrameLocks noGrp="1"/>
          </p:cNvGraphicFramePr>
          <p:nvPr>
            <p:ph idx="1"/>
            <p:extLst>
              <p:ext uri="{D42A27DB-BD31-4B8C-83A1-F6EECF244321}">
                <p14:modId xmlns:p14="http://schemas.microsoft.com/office/powerpoint/2010/main" val="267954435"/>
              </p:ext>
            </p:extLst>
          </p:nvPr>
        </p:nvGraphicFramePr>
        <p:xfrm>
          <a:off x="1103312" y="1227668"/>
          <a:ext cx="8946541" cy="50207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52448A48-DDFB-3724-FC26-E6C4BA401846}"/>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185413" y="1532467"/>
            <a:ext cx="956733" cy="927101"/>
          </a:xfrm>
          <a:prstGeom prst="ellipse">
            <a:avLst/>
          </a:prstGeom>
          <a:ln w="63500" cap="rnd">
            <a:solidFill>
              <a:srgbClr val="333333"/>
            </a:solidFill>
          </a:ln>
          <a:effectLst>
            <a:glow rad="63500">
              <a:schemeClr val="accent1">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9D310609-3948-B27C-EAD6-D32D65A6F231}"/>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583267" y="2671233"/>
            <a:ext cx="1007533" cy="986367"/>
          </a:xfrm>
          <a:prstGeom prst="ellipse">
            <a:avLst/>
          </a:prstGeom>
          <a:ln w="63500" cap="rnd">
            <a:solidFill>
              <a:srgbClr val="333333"/>
            </a:solidFill>
          </a:ln>
          <a:effectLst>
            <a:glow rad="63500">
              <a:schemeClr val="accent1">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2B7BD614-F01B-4A6A-4FBF-FCE52FA2B5E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583267" y="3810000"/>
            <a:ext cx="1007533" cy="986367"/>
          </a:xfrm>
          <a:prstGeom prst="ellipse">
            <a:avLst/>
          </a:prstGeom>
          <a:ln w="63500" cap="rnd">
            <a:solidFill>
              <a:srgbClr val="333333"/>
            </a:solidFill>
          </a:ln>
          <a:effectLst>
            <a:glow rad="63500">
              <a:schemeClr val="accent1">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E0ACDDED-0A7A-3CC8-4790-AB63953B690B}"/>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1185413" y="4995333"/>
            <a:ext cx="956733" cy="927101"/>
          </a:xfrm>
          <a:prstGeom prst="ellipse">
            <a:avLst/>
          </a:prstGeom>
          <a:ln w="63500" cap="rnd">
            <a:solidFill>
              <a:srgbClr val="333333"/>
            </a:solidFill>
          </a:ln>
          <a:effectLst>
            <a:glow rad="63500">
              <a:schemeClr val="accent1">
                <a:satMod val="175000"/>
                <a:alpha val="40000"/>
              </a:schemeClr>
            </a:glow>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Box 2">
            <a:extLst>
              <a:ext uri="{FF2B5EF4-FFF2-40B4-BE49-F238E27FC236}">
                <a16:creationId xmlns:a16="http://schemas.microsoft.com/office/drawing/2014/main" id="{7B5216A6-30B8-3469-188E-5CF52A2BD7A3}"/>
              </a:ext>
            </a:extLst>
          </p:cNvPr>
          <p:cNvSpPr txBox="1"/>
          <p:nvPr/>
        </p:nvSpPr>
        <p:spPr>
          <a:xfrm>
            <a:off x="5175087" y="2521113"/>
            <a:ext cx="1828800" cy="1828800"/>
          </a:xfrm>
          <a:prstGeom prst="rect">
            <a:avLst/>
          </a:prstGeom>
          <a:noFill/>
        </p:spPr>
        <p:txBody>
          <a:bodyPr wrap="square" rtlCol="0">
            <a:spAutoFit/>
          </a:bodyPr>
          <a:lstStyle/>
          <a:p>
            <a:pPr algn="l"/>
            <a:endParaRPr lang="en-US"/>
          </a:p>
        </p:txBody>
      </p:sp>
    </p:spTree>
    <p:extLst>
      <p:ext uri="{BB962C8B-B14F-4D97-AF65-F5344CB8AC3E}">
        <p14:creationId xmlns:p14="http://schemas.microsoft.com/office/powerpoint/2010/main" val="60314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492C0C-89AD-DFCF-5203-6310D022DE2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82898" y="452718"/>
            <a:ext cx="7939274" cy="20636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itle 1">
            <a:extLst>
              <a:ext uri="{FF2B5EF4-FFF2-40B4-BE49-F238E27FC236}">
                <a16:creationId xmlns:a16="http://schemas.microsoft.com/office/drawing/2014/main" id="{8B216C43-17F1-7734-2CEF-2B710F1A3362}"/>
              </a:ext>
            </a:extLst>
          </p:cNvPr>
          <p:cNvSpPr>
            <a:spLocks noGrp="1"/>
          </p:cNvSpPr>
          <p:nvPr>
            <p:ph type="title"/>
          </p:nvPr>
        </p:nvSpPr>
        <p:spPr>
          <a:xfrm>
            <a:off x="646111" y="452718"/>
            <a:ext cx="9404723" cy="1520015"/>
          </a:xfrm>
        </p:spPr>
        <p:txBody>
          <a:bodyPr/>
          <a:lstStyle/>
          <a:p>
            <a:pPr algn="ctr"/>
            <a:r>
              <a:rPr lang="en-IN" b="1" i="1" u="sng" dirty="0">
                <a:solidFill>
                  <a:schemeClr val="bg1"/>
                </a:solidFill>
                <a:latin typeface="Arial Black" panose="020B0A04020102020204" pitchFamily="34" charset="0"/>
              </a:rPr>
              <a:t>Skills You Gain</a:t>
            </a:r>
          </a:p>
        </p:txBody>
      </p:sp>
      <p:graphicFrame>
        <p:nvGraphicFramePr>
          <p:cNvPr id="6" name="Content Placeholder 5">
            <a:extLst>
              <a:ext uri="{FF2B5EF4-FFF2-40B4-BE49-F238E27FC236}">
                <a16:creationId xmlns:a16="http://schemas.microsoft.com/office/drawing/2014/main" id="{12596618-F8F7-9C24-013A-A785BA3BCD5F}"/>
              </a:ext>
            </a:extLst>
          </p:cNvPr>
          <p:cNvGraphicFramePr>
            <a:graphicFrameLocks noGrp="1"/>
          </p:cNvGraphicFramePr>
          <p:nvPr>
            <p:ph idx="1"/>
            <p:extLst>
              <p:ext uri="{D42A27DB-BD31-4B8C-83A1-F6EECF244321}">
                <p14:modId xmlns:p14="http://schemas.microsoft.com/office/powerpoint/2010/main" val="1787339131"/>
              </p:ext>
            </p:extLst>
          </p:nvPr>
        </p:nvGraphicFramePr>
        <p:xfrm>
          <a:off x="152400" y="1634066"/>
          <a:ext cx="11887200" cy="51562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39617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0E1B7-7E3B-5CB7-D65B-EEAE7FF3A4AF}"/>
              </a:ext>
            </a:extLst>
          </p:cNvPr>
          <p:cNvSpPr>
            <a:spLocks noGrp="1"/>
          </p:cNvSpPr>
          <p:nvPr>
            <p:ph type="title"/>
          </p:nvPr>
        </p:nvSpPr>
        <p:spPr>
          <a:xfrm>
            <a:off x="646111" y="452719"/>
            <a:ext cx="9404723" cy="715682"/>
          </a:xfrm>
        </p:spPr>
        <p:txBody>
          <a:bodyPr/>
          <a:lstStyle/>
          <a:p>
            <a:pPr algn="ctr"/>
            <a:r>
              <a:rPr lang="en-IN" b="1" i="1" u="sng" dirty="0">
                <a:solidFill>
                  <a:schemeClr val="bg1"/>
                </a:solidFill>
                <a:latin typeface="Arial Black" panose="020B0A04020102020204" pitchFamily="34" charset="0"/>
              </a:rPr>
              <a:t>Programming languages</a:t>
            </a:r>
          </a:p>
        </p:txBody>
      </p:sp>
      <p:graphicFrame>
        <p:nvGraphicFramePr>
          <p:cNvPr id="4" name="Content Placeholder 3">
            <a:extLst>
              <a:ext uri="{FF2B5EF4-FFF2-40B4-BE49-F238E27FC236}">
                <a16:creationId xmlns:a16="http://schemas.microsoft.com/office/drawing/2014/main" id="{506B86B6-C744-F93A-6617-158C49A4B17F}"/>
              </a:ext>
            </a:extLst>
          </p:cNvPr>
          <p:cNvGraphicFramePr>
            <a:graphicFrameLocks noGrp="1"/>
          </p:cNvGraphicFramePr>
          <p:nvPr>
            <p:ph idx="1"/>
            <p:extLst>
              <p:ext uri="{D42A27DB-BD31-4B8C-83A1-F6EECF244321}">
                <p14:modId xmlns:p14="http://schemas.microsoft.com/office/powerpoint/2010/main" val="4213461469"/>
              </p:ext>
            </p:extLst>
          </p:nvPr>
        </p:nvGraphicFramePr>
        <p:xfrm>
          <a:off x="1103312" y="1574800"/>
          <a:ext cx="8946541" cy="4673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0600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5BCA7-D54E-3F5E-2E19-9EADAC6C16C2}"/>
              </a:ext>
            </a:extLst>
          </p:cNvPr>
          <p:cNvSpPr>
            <a:spLocks noGrp="1"/>
          </p:cNvSpPr>
          <p:nvPr>
            <p:ph type="title"/>
          </p:nvPr>
        </p:nvSpPr>
        <p:spPr>
          <a:xfrm rot="10800000" flipV="1">
            <a:off x="1393638" y="-976663"/>
            <a:ext cx="9404723" cy="824263"/>
          </a:xfrm>
        </p:spPr>
        <p:txBody>
          <a:bodyPr/>
          <a:lstStyle/>
          <a:p>
            <a:pPr algn="ctr"/>
            <a:endParaRPr lang="en-IN" b="1" i="1" u="sng">
              <a:solidFill>
                <a:schemeClr val="bg1"/>
              </a:solidFill>
              <a:latin typeface="Arial Black" panose="020B0A04020102020204" pitchFamily="34" charset="0"/>
            </a:endParaRPr>
          </a:p>
        </p:txBody>
      </p:sp>
      <p:graphicFrame>
        <p:nvGraphicFramePr>
          <p:cNvPr id="5" name="Content Placeholder 4">
            <a:extLst>
              <a:ext uri="{FF2B5EF4-FFF2-40B4-BE49-F238E27FC236}">
                <a16:creationId xmlns:a16="http://schemas.microsoft.com/office/drawing/2014/main" id="{2242AB25-8047-0701-72DE-AA4A95B1D8D9}"/>
              </a:ext>
            </a:extLst>
          </p:cNvPr>
          <p:cNvGraphicFramePr>
            <a:graphicFrameLocks noGrp="1"/>
          </p:cNvGraphicFramePr>
          <p:nvPr>
            <p:ph idx="1"/>
            <p:extLst>
              <p:ext uri="{D42A27DB-BD31-4B8C-83A1-F6EECF244321}">
                <p14:modId xmlns:p14="http://schemas.microsoft.com/office/powerpoint/2010/main" val="2016748750"/>
              </p:ext>
            </p:extLst>
          </p:nvPr>
        </p:nvGraphicFramePr>
        <p:xfrm>
          <a:off x="685800" y="618067"/>
          <a:ext cx="10131425" cy="568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3645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20268-DF30-A66A-D9C2-F33F12AAACB4}"/>
              </a:ext>
            </a:extLst>
          </p:cNvPr>
          <p:cNvSpPr>
            <a:spLocks noGrp="1"/>
          </p:cNvSpPr>
          <p:nvPr>
            <p:ph type="title"/>
          </p:nvPr>
        </p:nvSpPr>
        <p:spPr>
          <a:xfrm>
            <a:off x="857776" y="0"/>
            <a:ext cx="9404723" cy="791882"/>
          </a:xfrm>
        </p:spPr>
        <p:txBody>
          <a:bodyPr/>
          <a:lstStyle/>
          <a:p>
            <a:pPr algn="ctr"/>
            <a:r>
              <a:rPr lang="en-IN" b="1" i="1" u="sng" dirty="0">
                <a:solidFill>
                  <a:schemeClr val="bg1"/>
                </a:solidFill>
                <a:latin typeface="Arial Black" panose="020B0A04020102020204" pitchFamily="34" charset="0"/>
              </a:rPr>
              <a:t>Why Choose BCA?</a:t>
            </a:r>
          </a:p>
        </p:txBody>
      </p:sp>
      <p:graphicFrame>
        <p:nvGraphicFramePr>
          <p:cNvPr id="5" name="Content Placeholder 4">
            <a:extLst>
              <a:ext uri="{FF2B5EF4-FFF2-40B4-BE49-F238E27FC236}">
                <a16:creationId xmlns:a16="http://schemas.microsoft.com/office/drawing/2014/main" id="{8180D8E4-45F9-BE74-9617-C0E170DA320B}"/>
              </a:ext>
            </a:extLst>
          </p:cNvPr>
          <p:cNvGraphicFramePr>
            <a:graphicFrameLocks noGrp="1"/>
          </p:cNvGraphicFramePr>
          <p:nvPr>
            <p:ph idx="1"/>
            <p:extLst>
              <p:ext uri="{D42A27DB-BD31-4B8C-83A1-F6EECF244321}">
                <p14:modId xmlns:p14="http://schemas.microsoft.com/office/powerpoint/2010/main" val="4064615520"/>
              </p:ext>
            </p:extLst>
          </p:nvPr>
        </p:nvGraphicFramePr>
        <p:xfrm>
          <a:off x="798221" y="3064934"/>
          <a:ext cx="10131425" cy="36491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0836E21E-C4E5-8A8F-E772-7C0C66A4621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902195" y="791882"/>
            <a:ext cx="7315883" cy="2006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24055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Circuit</Template>
  <TotalTime>91</TotalTime>
  <Words>728</Words>
  <Application>Microsoft Office PowerPoint</Application>
  <PresentationFormat>Widescreen</PresentationFormat>
  <Paragraphs>88</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Algerian</vt:lpstr>
      <vt:lpstr>Arial</vt:lpstr>
      <vt:lpstr>Arial Black</vt:lpstr>
      <vt:lpstr>Bahnschrift SemiBold</vt:lpstr>
      <vt:lpstr>Bahnschrift SemiBold Condensed</vt:lpstr>
      <vt:lpstr>Bahnschrift SemiBold SemiConden</vt:lpstr>
      <vt:lpstr>Tw Cen MT</vt:lpstr>
      <vt:lpstr>Circuit</vt:lpstr>
      <vt:lpstr>New science degree  collage </vt:lpstr>
      <vt:lpstr>Bachelor of Computer Applications (BCA) </vt:lpstr>
      <vt:lpstr>Introduction to BCA </vt:lpstr>
      <vt:lpstr>        About BCA course   </vt:lpstr>
      <vt:lpstr>What Will You Learn</vt:lpstr>
      <vt:lpstr>Skills You Gain</vt:lpstr>
      <vt:lpstr>Programming languages</vt:lpstr>
      <vt:lpstr>PowerPoint Presentation</vt:lpstr>
      <vt:lpstr>Why Choose BCA?</vt:lpstr>
      <vt:lpstr>Career Opportunities</vt:lpstr>
      <vt:lpstr>Expanding Your Opportunities with Extra Skills</vt:lpstr>
      <vt:lpstr>PowerPoint Presentation</vt:lpstr>
      <vt:lpstr>What after BCA?</vt:lpstr>
      <vt:lpstr>Questions &amp; Answers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Bachelor of Computer Applications (BCA) </dc:title>
  <dc:creator>mirmustafaalir@gmail.com</dc:creator>
  <cp:lastModifiedBy>mirmustafaalir@gmail.com</cp:lastModifiedBy>
  <cp:revision>6</cp:revision>
  <dcterms:created xsi:type="dcterms:W3CDTF">2025-08-19T12:06:44Z</dcterms:created>
  <dcterms:modified xsi:type="dcterms:W3CDTF">2025-10-19T13:04:15Z</dcterms:modified>
</cp:coreProperties>
</file>